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95775-184C-4F3C-B51C-1113C75FF7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721B22D-C188-4030-B02E-9F9643A006E4}">
      <dgm:prSet phldrT="[Texto]"/>
      <dgm:spPr/>
      <dgm:t>
        <a:bodyPr/>
        <a:lstStyle/>
        <a:p>
          <a:r>
            <a:rPr lang="es-MX" dirty="0" smtClean="0"/>
            <a:t>Problematizar</a:t>
          </a:r>
          <a:endParaRPr lang="es-ES" dirty="0"/>
        </a:p>
      </dgm:t>
    </dgm:pt>
    <dgm:pt modelId="{DF06104E-1048-4CAA-A8AA-12A824CF141D}" type="parTrans" cxnId="{4CA44AEC-7AC4-4983-8153-01E03F3EE61B}">
      <dgm:prSet/>
      <dgm:spPr/>
      <dgm:t>
        <a:bodyPr/>
        <a:lstStyle/>
        <a:p>
          <a:endParaRPr lang="es-ES"/>
        </a:p>
      </dgm:t>
    </dgm:pt>
    <dgm:pt modelId="{85023A6A-37B1-48A6-84CE-D63581E2F909}" type="sibTrans" cxnId="{4CA44AEC-7AC4-4983-8153-01E03F3EE61B}">
      <dgm:prSet/>
      <dgm:spPr/>
      <dgm:t>
        <a:bodyPr/>
        <a:lstStyle/>
        <a:p>
          <a:endParaRPr lang="es-ES"/>
        </a:p>
      </dgm:t>
    </dgm:pt>
    <dgm:pt modelId="{1BB1F5B5-8DEF-44BC-B1DE-AFC1AB3EAAA8}">
      <dgm:prSet phldrT="[Texto]"/>
      <dgm:spPr/>
      <dgm:t>
        <a:bodyPr/>
        <a:lstStyle/>
        <a:p>
          <a:r>
            <a:rPr lang="es-MX" dirty="0" smtClean="0"/>
            <a:t>Hipótesis operacional de trabajo</a:t>
          </a:r>
          <a:endParaRPr lang="es-ES" dirty="0"/>
        </a:p>
      </dgm:t>
    </dgm:pt>
    <dgm:pt modelId="{FAC59232-6385-414F-8D7F-D6F8FF345C34}" type="parTrans" cxnId="{A6ADD6BC-9CD3-43D1-BF5F-EA25C41D8F76}">
      <dgm:prSet/>
      <dgm:spPr/>
      <dgm:t>
        <a:bodyPr/>
        <a:lstStyle/>
        <a:p>
          <a:endParaRPr lang="es-ES"/>
        </a:p>
      </dgm:t>
    </dgm:pt>
    <dgm:pt modelId="{B715D5BE-0F79-4116-BDF8-61F26EE2EEC7}" type="sibTrans" cxnId="{A6ADD6BC-9CD3-43D1-BF5F-EA25C41D8F76}">
      <dgm:prSet/>
      <dgm:spPr/>
      <dgm:t>
        <a:bodyPr/>
        <a:lstStyle/>
        <a:p>
          <a:endParaRPr lang="es-ES"/>
        </a:p>
      </dgm:t>
    </dgm:pt>
    <dgm:pt modelId="{17C75A50-6482-419C-90B1-E3FBF424107E}">
      <dgm:prSet phldrT="[Texto]"/>
      <dgm:spPr/>
      <dgm:t>
        <a:bodyPr/>
        <a:lstStyle/>
        <a:p>
          <a:r>
            <a:rPr lang="es-MX" dirty="0" smtClean="0"/>
            <a:t>Recolección y análisis de información</a:t>
          </a:r>
          <a:endParaRPr lang="es-ES" dirty="0"/>
        </a:p>
      </dgm:t>
    </dgm:pt>
    <dgm:pt modelId="{019F4947-C6A3-402F-9A28-A0E45E7959C6}" type="parTrans" cxnId="{C2483344-66E5-4CBC-8FC5-90FB390C889D}">
      <dgm:prSet/>
      <dgm:spPr/>
      <dgm:t>
        <a:bodyPr/>
        <a:lstStyle/>
        <a:p>
          <a:endParaRPr lang="es-ES"/>
        </a:p>
      </dgm:t>
    </dgm:pt>
    <dgm:pt modelId="{BDC8B064-0B1E-4271-B15A-EE2A1608C076}" type="sibTrans" cxnId="{C2483344-66E5-4CBC-8FC5-90FB390C889D}">
      <dgm:prSet/>
      <dgm:spPr/>
      <dgm:t>
        <a:bodyPr/>
        <a:lstStyle/>
        <a:p>
          <a:endParaRPr lang="es-ES"/>
        </a:p>
      </dgm:t>
    </dgm:pt>
    <dgm:pt modelId="{0EE1E350-1240-4FF6-85F8-242383A4491C}">
      <dgm:prSet/>
      <dgm:spPr/>
      <dgm:t>
        <a:bodyPr/>
        <a:lstStyle/>
        <a:p>
          <a:r>
            <a:rPr lang="es-MX" dirty="0" smtClean="0"/>
            <a:t>Historia, contexto, antecedentes.</a:t>
          </a:r>
          <a:endParaRPr lang="es-ES" dirty="0"/>
        </a:p>
      </dgm:t>
    </dgm:pt>
    <dgm:pt modelId="{576E75B3-0FC6-4B3A-950B-72C9540EDA09}" type="parTrans" cxnId="{D785E466-B949-4D95-9D67-5D2819E1D495}">
      <dgm:prSet/>
      <dgm:spPr/>
    </dgm:pt>
    <dgm:pt modelId="{59C14E8D-9DDC-4EAF-9CD3-19F3D5DE1844}" type="sibTrans" cxnId="{D785E466-B949-4D95-9D67-5D2819E1D495}">
      <dgm:prSet/>
      <dgm:spPr/>
    </dgm:pt>
    <dgm:pt modelId="{81E59AF6-6BC1-4C6E-85C6-EACAD8EC3807}">
      <dgm:prSet/>
      <dgm:spPr/>
      <dgm:t>
        <a:bodyPr/>
        <a:lstStyle/>
        <a:p>
          <a:r>
            <a:rPr lang="es-MX" dirty="0" smtClean="0"/>
            <a:t>Posibilidades de variación.</a:t>
          </a:r>
          <a:endParaRPr lang="es-ES" dirty="0"/>
        </a:p>
      </dgm:t>
    </dgm:pt>
    <dgm:pt modelId="{C8C63028-AE3A-4417-935B-82386366C642}" type="parTrans" cxnId="{9CAC08A1-7446-4472-9E2C-7E36D5F1B645}">
      <dgm:prSet/>
      <dgm:spPr/>
    </dgm:pt>
    <dgm:pt modelId="{BB5532C3-CA2A-41DF-BA0D-A7452DAF0149}" type="sibTrans" cxnId="{9CAC08A1-7446-4472-9E2C-7E36D5F1B645}">
      <dgm:prSet/>
      <dgm:spPr/>
    </dgm:pt>
    <dgm:pt modelId="{DFAB186E-207D-42BF-8CFB-1C9C91544651}">
      <dgm:prSet/>
      <dgm:spPr/>
      <dgm:t>
        <a:bodyPr/>
        <a:lstStyle/>
        <a:p>
          <a:r>
            <a:rPr lang="es-MX" dirty="0" smtClean="0"/>
            <a:t>Es continua, pero no se debe eternizar.</a:t>
          </a:r>
          <a:endParaRPr lang="es-ES" dirty="0"/>
        </a:p>
      </dgm:t>
    </dgm:pt>
    <dgm:pt modelId="{F7969AF0-AD7F-4466-89F4-AE61DADC1DDB}" type="parTrans" cxnId="{793E4599-DE0E-4F3B-8292-96A3DD2D3CC8}">
      <dgm:prSet/>
      <dgm:spPr/>
    </dgm:pt>
    <dgm:pt modelId="{5DD5651D-9398-4022-A78C-32EFBDC4BE97}" type="sibTrans" cxnId="{793E4599-DE0E-4F3B-8292-96A3DD2D3CC8}">
      <dgm:prSet/>
      <dgm:spPr/>
    </dgm:pt>
    <dgm:pt modelId="{3866DABD-59E5-4724-B87D-993414E6BB10}">
      <dgm:prSet/>
      <dgm:spPr/>
      <dgm:t>
        <a:bodyPr/>
        <a:lstStyle/>
        <a:p>
          <a:r>
            <a:rPr lang="es-MX" dirty="0" smtClean="0"/>
            <a:t>Interpretación de la información</a:t>
          </a:r>
          <a:endParaRPr lang="es-ES" dirty="0"/>
        </a:p>
      </dgm:t>
    </dgm:pt>
    <dgm:pt modelId="{C44960F5-1386-4B32-BB33-B349F0483294}" type="parTrans" cxnId="{EF79B6A4-69DB-470B-8552-5FE014D45F79}">
      <dgm:prSet/>
      <dgm:spPr/>
    </dgm:pt>
    <dgm:pt modelId="{3FCBF85E-59FA-4F73-BD89-2DEB93E4B6A1}" type="sibTrans" cxnId="{EF79B6A4-69DB-470B-8552-5FE014D45F79}">
      <dgm:prSet/>
      <dgm:spPr/>
    </dgm:pt>
    <dgm:pt modelId="{52050F28-835E-4605-8389-16CD957E811A}">
      <dgm:prSet/>
      <dgm:spPr/>
      <dgm:t>
        <a:bodyPr/>
        <a:lstStyle/>
        <a:p>
          <a:r>
            <a:rPr lang="es-MX" dirty="0" smtClean="0"/>
            <a:t>Asignar significados</a:t>
          </a:r>
          <a:endParaRPr lang="es-ES" dirty="0"/>
        </a:p>
      </dgm:t>
    </dgm:pt>
    <dgm:pt modelId="{8F174777-7FE2-400A-9965-ADC2E08523E4}" type="parTrans" cxnId="{54829EA0-4572-4E7E-9106-B7943D848E25}">
      <dgm:prSet/>
      <dgm:spPr/>
    </dgm:pt>
    <dgm:pt modelId="{E3FE3386-9A3E-4164-9F53-39ED2D996D5C}" type="sibTrans" cxnId="{54829EA0-4572-4E7E-9106-B7943D848E25}">
      <dgm:prSet/>
      <dgm:spPr/>
    </dgm:pt>
    <dgm:pt modelId="{E80DE804-120D-4416-B067-6C615CAB52F4}">
      <dgm:prSet/>
      <dgm:spPr/>
      <dgm:t>
        <a:bodyPr/>
        <a:lstStyle/>
        <a:p>
          <a:r>
            <a:rPr lang="es-MX" dirty="0" smtClean="0"/>
            <a:t>Conclusiones</a:t>
          </a:r>
          <a:endParaRPr lang="es-ES" dirty="0"/>
        </a:p>
      </dgm:t>
    </dgm:pt>
    <dgm:pt modelId="{82871047-BE9B-4636-A833-5D70443A299A}" type="parTrans" cxnId="{D9C49902-56C9-4970-8719-4534CF5843E4}">
      <dgm:prSet/>
      <dgm:spPr/>
    </dgm:pt>
    <dgm:pt modelId="{2C824DA2-20CD-42EB-9D11-D421349B0435}" type="sibTrans" cxnId="{D9C49902-56C9-4970-8719-4534CF5843E4}">
      <dgm:prSet/>
      <dgm:spPr/>
    </dgm:pt>
    <dgm:pt modelId="{59BA0066-22F6-4B17-B40B-7D8FDB2DFCBF}">
      <dgm:prSet/>
      <dgm:spPr/>
      <dgm:t>
        <a:bodyPr/>
        <a:lstStyle/>
        <a:p>
          <a:r>
            <a:rPr lang="es-MX" dirty="0" smtClean="0"/>
            <a:t>Acercamiento a una hipótesis</a:t>
          </a:r>
          <a:endParaRPr lang="es-ES" dirty="0"/>
        </a:p>
      </dgm:t>
    </dgm:pt>
    <dgm:pt modelId="{B99F5106-8CEE-42C8-A562-037C20722D11}" type="parTrans" cxnId="{4D243C7D-DD31-492A-B0F1-2BE52DC921E3}">
      <dgm:prSet/>
      <dgm:spPr/>
    </dgm:pt>
    <dgm:pt modelId="{867F7D1B-98CE-428B-B679-68B01CF23711}" type="sibTrans" cxnId="{4D243C7D-DD31-492A-B0F1-2BE52DC921E3}">
      <dgm:prSet/>
      <dgm:spPr/>
    </dgm:pt>
    <dgm:pt modelId="{519BBCD2-97F5-46B7-AD32-B88E7B8D96B9}" type="pres">
      <dgm:prSet presAssocID="{12A95775-184C-4F3C-B51C-1113C75FF791}" presName="linear" presStyleCnt="0">
        <dgm:presLayoutVars>
          <dgm:dir/>
          <dgm:animLvl val="lvl"/>
          <dgm:resizeHandles val="exact"/>
        </dgm:presLayoutVars>
      </dgm:prSet>
      <dgm:spPr/>
    </dgm:pt>
    <dgm:pt modelId="{132FC78B-E65C-4B14-ADDB-49FA9B343104}" type="pres">
      <dgm:prSet presAssocID="{B721B22D-C188-4030-B02E-9F9643A006E4}" presName="parentLin" presStyleCnt="0"/>
      <dgm:spPr/>
    </dgm:pt>
    <dgm:pt modelId="{F6AEBE77-BB90-4876-9167-70A65DE4AE27}" type="pres">
      <dgm:prSet presAssocID="{B721B22D-C188-4030-B02E-9F9643A006E4}" presName="parentLeftMargin" presStyleLbl="node1" presStyleIdx="0" presStyleCnt="5"/>
      <dgm:spPr/>
    </dgm:pt>
    <dgm:pt modelId="{4B2B81D2-2D6E-407C-A072-A1F27ACC74F1}" type="pres">
      <dgm:prSet presAssocID="{B721B22D-C188-4030-B02E-9F9643A006E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6E22630-7803-41D1-943D-BA13CE449EEC}" type="pres">
      <dgm:prSet presAssocID="{B721B22D-C188-4030-B02E-9F9643A006E4}" presName="negativeSpace" presStyleCnt="0"/>
      <dgm:spPr/>
    </dgm:pt>
    <dgm:pt modelId="{3BBE44B3-A424-467C-A3DA-34F5E39E5EEA}" type="pres">
      <dgm:prSet presAssocID="{B721B22D-C188-4030-B02E-9F9643A006E4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BEC1A8-3C89-4593-86DE-590786B65051}" type="pres">
      <dgm:prSet presAssocID="{85023A6A-37B1-48A6-84CE-D63581E2F909}" presName="spaceBetweenRectangles" presStyleCnt="0"/>
      <dgm:spPr/>
    </dgm:pt>
    <dgm:pt modelId="{AA5E3213-2C57-43EE-8962-6FF45FC21483}" type="pres">
      <dgm:prSet presAssocID="{1BB1F5B5-8DEF-44BC-B1DE-AFC1AB3EAAA8}" presName="parentLin" presStyleCnt="0"/>
      <dgm:spPr/>
    </dgm:pt>
    <dgm:pt modelId="{2F715DF8-3BD5-4DEF-ABE2-9B16F6A13D1C}" type="pres">
      <dgm:prSet presAssocID="{1BB1F5B5-8DEF-44BC-B1DE-AFC1AB3EAAA8}" presName="parentLeftMargin" presStyleLbl="node1" presStyleIdx="0" presStyleCnt="5"/>
      <dgm:spPr/>
    </dgm:pt>
    <dgm:pt modelId="{5258FE64-BAD2-4EE6-8425-C9382C701A96}" type="pres">
      <dgm:prSet presAssocID="{1BB1F5B5-8DEF-44BC-B1DE-AFC1AB3EAAA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BE2637-A31A-422F-9261-D74DB82F7EF4}" type="pres">
      <dgm:prSet presAssocID="{1BB1F5B5-8DEF-44BC-B1DE-AFC1AB3EAAA8}" presName="negativeSpace" presStyleCnt="0"/>
      <dgm:spPr/>
    </dgm:pt>
    <dgm:pt modelId="{87FB825A-6465-44ED-BDB5-E345DD4FB48F}" type="pres">
      <dgm:prSet presAssocID="{1BB1F5B5-8DEF-44BC-B1DE-AFC1AB3EAAA8}" presName="childText" presStyleLbl="conFgAcc1" presStyleIdx="1" presStyleCnt="5">
        <dgm:presLayoutVars>
          <dgm:bulletEnabled val="1"/>
        </dgm:presLayoutVars>
      </dgm:prSet>
      <dgm:spPr/>
    </dgm:pt>
    <dgm:pt modelId="{344EF095-B47C-4DB8-9AFC-DAF0C7DEF7C2}" type="pres">
      <dgm:prSet presAssocID="{B715D5BE-0F79-4116-BDF8-61F26EE2EEC7}" presName="spaceBetweenRectangles" presStyleCnt="0"/>
      <dgm:spPr/>
    </dgm:pt>
    <dgm:pt modelId="{ACB8CA5E-67C2-4B8A-87F6-1975BE84D90A}" type="pres">
      <dgm:prSet presAssocID="{17C75A50-6482-419C-90B1-E3FBF424107E}" presName="parentLin" presStyleCnt="0"/>
      <dgm:spPr/>
    </dgm:pt>
    <dgm:pt modelId="{98B1B320-8CD3-4AD4-94AB-C97B82527A2D}" type="pres">
      <dgm:prSet presAssocID="{17C75A50-6482-419C-90B1-E3FBF424107E}" presName="parentLeftMargin" presStyleLbl="node1" presStyleIdx="1" presStyleCnt="5"/>
      <dgm:spPr/>
    </dgm:pt>
    <dgm:pt modelId="{623DFF89-5B8D-4556-84E6-1DF724F7D7AC}" type="pres">
      <dgm:prSet presAssocID="{17C75A50-6482-419C-90B1-E3FBF424107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423ACE-73E4-4E1B-BC30-6831FA475DCE}" type="pres">
      <dgm:prSet presAssocID="{17C75A50-6482-419C-90B1-E3FBF424107E}" presName="negativeSpace" presStyleCnt="0"/>
      <dgm:spPr/>
    </dgm:pt>
    <dgm:pt modelId="{1163ABE1-715A-47FC-A426-359F4FB0C35B}" type="pres">
      <dgm:prSet presAssocID="{17C75A50-6482-419C-90B1-E3FBF424107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1D9F6B-2F07-46E1-BB55-E13D61DCEED7}" type="pres">
      <dgm:prSet presAssocID="{BDC8B064-0B1E-4271-B15A-EE2A1608C076}" presName="spaceBetweenRectangles" presStyleCnt="0"/>
      <dgm:spPr/>
    </dgm:pt>
    <dgm:pt modelId="{5DBCD04F-874B-4295-8BF7-FE719DFCF1E5}" type="pres">
      <dgm:prSet presAssocID="{3866DABD-59E5-4724-B87D-993414E6BB10}" presName="parentLin" presStyleCnt="0"/>
      <dgm:spPr/>
    </dgm:pt>
    <dgm:pt modelId="{28171E49-F448-4137-A5D6-82E262F58B99}" type="pres">
      <dgm:prSet presAssocID="{3866DABD-59E5-4724-B87D-993414E6BB10}" presName="parentLeftMargin" presStyleLbl="node1" presStyleIdx="2" presStyleCnt="5"/>
      <dgm:spPr/>
    </dgm:pt>
    <dgm:pt modelId="{92223209-5C50-411F-90A0-29DDD4BB7CFA}" type="pres">
      <dgm:prSet presAssocID="{3866DABD-59E5-4724-B87D-993414E6BB1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165983-9768-4383-BFE7-9CE8A7737C27}" type="pres">
      <dgm:prSet presAssocID="{3866DABD-59E5-4724-B87D-993414E6BB10}" presName="negativeSpace" presStyleCnt="0"/>
      <dgm:spPr/>
    </dgm:pt>
    <dgm:pt modelId="{BDD72C3A-FFE2-4A61-AE61-DB156420D3EA}" type="pres">
      <dgm:prSet presAssocID="{3866DABD-59E5-4724-B87D-993414E6BB10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CC7DC5-3F97-49FA-AE89-C82E043DA333}" type="pres">
      <dgm:prSet presAssocID="{3FCBF85E-59FA-4F73-BD89-2DEB93E4B6A1}" presName="spaceBetweenRectangles" presStyleCnt="0"/>
      <dgm:spPr/>
    </dgm:pt>
    <dgm:pt modelId="{954A116E-BBFC-4F43-B2B4-41F7E4260335}" type="pres">
      <dgm:prSet presAssocID="{E80DE804-120D-4416-B067-6C615CAB52F4}" presName="parentLin" presStyleCnt="0"/>
      <dgm:spPr/>
    </dgm:pt>
    <dgm:pt modelId="{D09BB2D6-3BFF-425D-A38C-82ECE6D0C807}" type="pres">
      <dgm:prSet presAssocID="{E80DE804-120D-4416-B067-6C615CAB52F4}" presName="parentLeftMargin" presStyleLbl="node1" presStyleIdx="3" presStyleCnt="5"/>
      <dgm:spPr/>
    </dgm:pt>
    <dgm:pt modelId="{48808A15-FE98-4A5E-BFEA-96C79068F8D9}" type="pres">
      <dgm:prSet presAssocID="{E80DE804-120D-4416-B067-6C615CAB52F4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58CC4B90-8383-45DE-B312-E3A9311D5FC7}" type="pres">
      <dgm:prSet presAssocID="{E80DE804-120D-4416-B067-6C615CAB52F4}" presName="negativeSpace" presStyleCnt="0"/>
      <dgm:spPr/>
    </dgm:pt>
    <dgm:pt modelId="{4CBF5B93-5EDD-4D6C-B3D0-21A68EC8F7D9}" type="pres">
      <dgm:prSet presAssocID="{E80DE804-120D-4416-B067-6C615CAB52F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59D7F43-DFF3-4AA7-B223-BC8E83074D9E}" type="presOf" srcId="{17C75A50-6482-419C-90B1-E3FBF424107E}" destId="{623DFF89-5B8D-4556-84E6-1DF724F7D7AC}" srcOrd="1" destOrd="0" presId="urn:microsoft.com/office/officeart/2005/8/layout/list1"/>
    <dgm:cxn modelId="{4CA44AEC-7AC4-4983-8153-01E03F3EE61B}" srcId="{12A95775-184C-4F3C-B51C-1113C75FF791}" destId="{B721B22D-C188-4030-B02E-9F9643A006E4}" srcOrd="0" destOrd="0" parTransId="{DF06104E-1048-4CAA-A8AA-12A824CF141D}" sibTransId="{85023A6A-37B1-48A6-84CE-D63581E2F909}"/>
    <dgm:cxn modelId="{9CAC08A1-7446-4472-9E2C-7E36D5F1B645}" srcId="{1BB1F5B5-8DEF-44BC-B1DE-AFC1AB3EAAA8}" destId="{81E59AF6-6BC1-4C6E-85C6-EACAD8EC3807}" srcOrd="0" destOrd="0" parTransId="{C8C63028-AE3A-4417-935B-82386366C642}" sibTransId="{BB5532C3-CA2A-41DF-BA0D-A7452DAF0149}"/>
    <dgm:cxn modelId="{A6ADD6BC-9CD3-43D1-BF5F-EA25C41D8F76}" srcId="{12A95775-184C-4F3C-B51C-1113C75FF791}" destId="{1BB1F5B5-8DEF-44BC-B1DE-AFC1AB3EAAA8}" srcOrd="1" destOrd="0" parTransId="{FAC59232-6385-414F-8D7F-D6F8FF345C34}" sibTransId="{B715D5BE-0F79-4116-BDF8-61F26EE2EEC7}"/>
    <dgm:cxn modelId="{793E4599-DE0E-4F3B-8292-96A3DD2D3CC8}" srcId="{17C75A50-6482-419C-90B1-E3FBF424107E}" destId="{DFAB186E-207D-42BF-8CFB-1C9C91544651}" srcOrd="0" destOrd="0" parTransId="{F7969AF0-AD7F-4466-89F4-AE61DADC1DDB}" sibTransId="{5DD5651D-9398-4022-A78C-32EFBDC4BE97}"/>
    <dgm:cxn modelId="{B460FA66-B1CE-47B0-97B6-A32A627B9DB5}" type="presOf" srcId="{3866DABD-59E5-4724-B87D-993414E6BB10}" destId="{28171E49-F448-4137-A5D6-82E262F58B99}" srcOrd="0" destOrd="0" presId="urn:microsoft.com/office/officeart/2005/8/layout/list1"/>
    <dgm:cxn modelId="{E56A449B-5754-4514-9E61-0EC81B19A53D}" type="presOf" srcId="{B721B22D-C188-4030-B02E-9F9643A006E4}" destId="{F6AEBE77-BB90-4876-9167-70A65DE4AE27}" srcOrd="0" destOrd="0" presId="urn:microsoft.com/office/officeart/2005/8/layout/list1"/>
    <dgm:cxn modelId="{4D243C7D-DD31-492A-B0F1-2BE52DC921E3}" srcId="{E80DE804-120D-4416-B067-6C615CAB52F4}" destId="{59BA0066-22F6-4B17-B40B-7D8FDB2DFCBF}" srcOrd="0" destOrd="0" parTransId="{B99F5106-8CEE-42C8-A562-037C20722D11}" sibTransId="{867F7D1B-98CE-428B-B679-68B01CF23711}"/>
    <dgm:cxn modelId="{A6464E2A-9F88-4879-ADCD-FE83980EB9B9}" type="presOf" srcId="{3866DABD-59E5-4724-B87D-993414E6BB10}" destId="{92223209-5C50-411F-90A0-29DDD4BB7CFA}" srcOrd="1" destOrd="0" presId="urn:microsoft.com/office/officeart/2005/8/layout/list1"/>
    <dgm:cxn modelId="{DACF4C2D-21BA-4E80-B91F-C16049E4FF5C}" type="presOf" srcId="{81E59AF6-6BC1-4C6E-85C6-EACAD8EC3807}" destId="{87FB825A-6465-44ED-BDB5-E345DD4FB48F}" srcOrd="0" destOrd="0" presId="urn:microsoft.com/office/officeart/2005/8/layout/list1"/>
    <dgm:cxn modelId="{D785E466-B949-4D95-9D67-5D2819E1D495}" srcId="{B721B22D-C188-4030-B02E-9F9643A006E4}" destId="{0EE1E350-1240-4FF6-85F8-242383A4491C}" srcOrd="0" destOrd="0" parTransId="{576E75B3-0FC6-4B3A-950B-72C9540EDA09}" sibTransId="{59C14E8D-9DDC-4EAF-9CD3-19F3D5DE1844}"/>
    <dgm:cxn modelId="{B38F2330-2017-4343-9E32-A288B8F427B8}" type="presOf" srcId="{17C75A50-6482-419C-90B1-E3FBF424107E}" destId="{98B1B320-8CD3-4AD4-94AB-C97B82527A2D}" srcOrd="0" destOrd="0" presId="urn:microsoft.com/office/officeart/2005/8/layout/list1"/>
    <dgm:cxn modelId="{486C5439-3DDD-463E-98A3-9DD0A628FE99}" type="presOf" srcId="{12A95775-184C-4F3C-B51C-1113C75FF791}" destId="{519BBCD2-97F5-46B7-AD32-B88E7B8D96B9}" srcOrd="0" destOrd="0" presId="urn:microsoft.com/office/officeart/2005/8/layout/list1"/>
    <dgm:cxn modelId="{21FDCCC9-09F7-427C-BA19-46CBB3B968A7}" type="presOf" srcId="{DFAB186E-207D-42BF-8CFB-1C9C91544651}" destId="{1163ABE1-715A-47FC-A426-359F4FB0C35B}" srcOrd="0" destOrd="0" presId="urn:microsoft.com/office/officeart/2005/8/layout/list1"/>
    <dgm:cxn modelId="{D9C49902-56C9-4970-8719-4534CF5843E4}" srcId="{12A95775-184C-4F3C-B51C-1113C75FF791}" destId="{E80DE804-120D-4416-B067-6C615CAB52F4}" srcOrd="4" destOrd="0" parTransId="{82871047-BE9B-4636-A833-5D70443A299A}" sibTransId="{2C824DA2-20CD-42EB-9D11-D421349B0435}"/>
    <dgm:cxn modelId="{54829EA0-4572-4E7E-9106-B7943D848E25}" srcId="{3866DABD-59E5-4724-B87D-993414E6BB10}" destId="{52050F28-835E-4605-8389-16CD957E811A}" srcOrd="0" destOrd="0" parTransId="{8F174777-7FE2-400A-9965-ADC2E08523E4}" sibTransId="{E3FE3386-9A3E-4164-9F53-39ED2D996D5C}"/>
    <dgm:cxn modelId="{A6ACFB6F-E644-4BD5-AA0F-05308B18FD8C}" type="presOf" srcId="{B721B22D-C188-4030-B02E-9F9643A006E4}" destId="{4B2B81D2-2D6E-407C-A072-A1F27ACC74F1}" srcOrd="1" destOrd="0" presId="urn:microsoft.com/office/officeart/2005/8/layout/list1"/>
    <dgm:cxn modelId="{EF79B6A4-69DB-470B-8552-5FE014D45F79}" srcId="{12A95775-184C-4F3C-B51C-1113C75FF791}" destId="{3866DABD-59E5-4724-B87D-993414E6BB10}" srcOrd="3" destOrd="0" parTransId="{C44960F5-1386-4B32-BB33-B349F0483294}" sibTransId="{3FCBF85E-59FA-4F73-BD89-2DEB93E4B6A1}"/>
    <dgm:cxn modelId="{79932563-F713-42BB-B76F-D41BB5BA6BD0}" type="presOf" srcId="{0EE1E350-1240-4FF6-85F8-242383A4491C}" destId="{3BBE44B3-A424-467C-A3DA-34F5E39E5EEA}" srcOrd="0" destOrd="0" presId="urn:microsoft.com/office/officeart/2005/8/layout/list1"/>
    <dgm:cxn modelId="{F7548594-16C3-4A24-A806-FBCD9E37F03F}" type="presOf" srcId="{1BB1F5B5-8DEF-44BC-B1DE-AFC1AB3EAAA8}" destId="{2F715DF8-3BD5-4DEF-ABE2-9B16F6A13D1C}" srcOrd="0" destOrd="0" presId="urn:microsoft.com/office/officeart/2005/8/layout/list1"/>
    <dgm:cxn modelId="{C2483344-66E5-4CBC-8FC5-90FB390C889D}" srcId="{12A95775-184C-4F3C-B51C-1113C75FF791}" destId="{17C75A50-6482-419C-90B1-E3FBF424107E}" srcOrd="2" destOrd="0" parTransId="{019F4947-C6A3-402F-9A28-A0E45E7959C6}" sibTransId="{BDC8B064-0B1E-4271-B15A-EE2A1608C076}"/>
    <dgm:cxn modelId="{9615405F-EE40-4F0B-80AE-23A1BE52414B}" type="presOf" srcId="{59BA0066-22F6-4B17-B40B-7D8FDB2DFCBF}" destId="{4CBF5B93-5EDD-4D6C-B3D0-21A68EC8F7D9}" srcOrd="0" destOrd="0" presId="urn:microsoft.com/office/officeart/2005/8/layout/list1"/>
    <dgm:cxn modelId="{4679D3C2-A0A1-4C70-BC56-18C8E93E0632}" type="presOf" srcId="{E80DE804-120D-4416-B067-6C615CAB52F4}" destId="{48808A15-FE98-4A5E-BFEA-96C79068F8D9}" srcOrd="1" destOrd="0" presId="urn:microsoft.com/office/officeart/2005/8/layout/list1"/>
    <dgm:cxn modelId="{9F7AE4BD-696A-4F86-90AB-8B996D03DADC}" type="presOf" srcId="{1BB1F5B5-8DEF-44BC-B1DE-AFC1AB3EAAA8}" destId="{5258FE64-BAD2-4EE6-8425-C9382C701A96}" srcOrd="1" destOrd="0" presId="urn:microsoft.com/office/officeart/2005/8/layout/list1"/>
    <dgm:cxn modelId="{5AD05E5A-8B4D-4B2C-B0E2-C06FA25BDC89}" type="presOf" srcId="{52050F28-835E-4605-8389-16CD957E811A}" destId="{BDD72C3A-FFE2-4A61-AE61-DB156420D3EA}" srcOrd="0" destOrd="0" presId="urn:microsoft.com/office/officeart/2005/8/layout/list1"/>
    <dgm:cxn modelId="{7FC0CE7C-8981-4167-93AF-6F853C3033FE}" type="presOf" srcId="{E80DE804-120D-4416-B067-6C615CAB52F4}" destId="{D09BB2D6-3BFF-425D-A38C-82ECE6D0C807}" srcOrd="0" destOrd="0" presId="urn:microsoft.com/office/officeart/2005/8/layout/list1"/>
    <dgm:cxn modelId="{1C4E25D5-CFEF-4908-9F24-CD47B177C253}" type="presParOf" srcId="{519BBCD2-97F5-46B7-AD32-B88E7B8D96B9}" destId="{132FC78B-E65C-4B14-ADDB-49FA9B343104}" srcOrd="0" destOrd="0" presId="urn:microsoft.com/office/officeart/2005/8/layout/list1"/>
    <dgm:cxn modelId="{23F26B76-5956-414D-8ECA-9A4893ACE87D}" type="presParOf" srcId="{132FC78B-E65C-4B14-ADDB-49FA9B343104}" destId="{F6AEBE77-BB90-4876-9167-70A65DE4AE27}" srcOrd="0" destOrd="0" presId="urn:microsoft.com/office/officeart/2005/8/layout/list1"/>
    <dgm:cxn modelId="{7315BE49-2132-4EFF-8042-7194D388F41A}" type="presParOf" srcId="{132FC78B-E65C-4B14-ADDB-49FA9B343104}" destId="{4B2B81D2-2D6E-407C-A072-A1F27ACC74F1}" srcOrd="1" destOrd="0" presId="urn:microsoft.com/office/officeart/2005/8/layout/list1"/>
    <dgm:cxn modelId="{254B4641-9D16-496A-AA99-55A6AE6BD995}" type="presParOf" srcId="{519BBCD2-97F5-46B7-AD32-B88E7B8D96B9}" destId="{D6E22630-7803-41D1-943D-BA13CE449EEC}" srcOrd="1" destOrd="0" presId="urn:microsoft.com/office/officeart/2005/8/layout/list1"/>
    <dgm:cxn modelId="{99CC90E7-B341-4643-8D75-C7ABA13FE887}" type="presParOf" srcId="{519BBCD2-97F5-46B7-AD32-B88E7B8D96B9}" destId="{3BBE44B3-A424-467C-A3DA-34F5E39E5EEA}" srcOrd="2" destOrd="0" presId="urn:microsoft.com/office/officeart/2005/8/layout/list1"/>
    <dgm:cxn modelId="{FD283E32-9444-44FF-843D-4BB3E03B601D}" type="presParOf" srcId="{519BBCD2-97F5-46B7-AD32-B88E7B8D96B9}" destId="{1BBEC1A8-3C89-4593-86DE-590786B65051}" srcOrd="3" destOrd="0" presId="urn:microsoft.com/office/officeart/2005/8/layout/list1"/>
    <dgm:cxn modelId="{C92D8A26-E897-4A15-8913-AA8465FD3412}" type="presParOf" srcId="{519BBCD2-97F5-46B7-AD32-B88E7B8D96B9}" destId="{AA5E3213-2C57-43EE-8962-6FF45FC21483}" srcOrd="4" destOrd="0" presId="urn:microsoft.com/office/officeart/2005/8/layout/list1"/>
    <dgm:cxn modelId="{5350B3D3-4217-4AC4-A850-53ACB4C1E878}" type="presParOf" srcId="{AA5E3213-2C57-43EE-8962-6FF45FC21483}" destId="{2F715DF8-3BD5-4DEF-ABE2-9B16F6A13D1C}" srcOrd="0" destOrd="0" presId="urn:microsoft.com/office/officeart/2005/8/layout/list1"/>
    <dgm:cxn modelId="{15E877CC-E480-487A-992B-86E606C29507}" type="presParOf" srcId="{AA5E3213-2C57-43EE-8962-6FF45FC21483}" destId="{5258FE64-BAD2-4EE6-8425-C9382C701A96}" srcOrd="1" destOrd="0" presId="urn:microsoft.com/office/officeart/2005/8/layout/list1"/>
    <dgm:cxn modelId="{6CC354F2-97D0-4412-A6A8-981EB134268D}" type="presParOf" srcId="{519BBCD2-97F5-46B7-AD32-B88E7B8D96B9}" destId="{A1BE2637-A31A-422F-9261-D74DB82F7EF4}" srcOrd="5" destOrd="0" presId="urn:microsoft.com/office/officeart/2005/8/layout/list1"/>
    <dgm:cxn modelId="{7D7DD5D7-2B6A-4379-A567-95F0E7CC3436}" type="presParOf" srcId="{519BBCD2-97F5-46B7-AD32-B88E7B8D96B9}" destId="{87FB825A-6465-44ED-BDB5-E345DD4FB48F}" srcOrd="6" destOrd="0" presId="urn:microsoft.com/office/officeart/2005/8/layout/list1"/>
    <dgm:cxn modelId="{7092AB70-D67D-4C98-A5FC-4BDF66EF0147}" type="presParOf" srcId="{519BBCD2-97F5-46B7-AD32-B88E7B8D96B9}" destId="{344EF095-B47C-4DB8-9AFC-DAF0C7DEF7C2}" srcOrd="7" destOrd="0" presId="urn:microsoft.com/office/officeart/2005/8/layout/list1"/>
    <dgm:cxn modelId="{CBD9F0FA-9226-4F71-9A29-9E3E36A2011A}" type="presParOf" srcId="{519BBCD2-97F5-46B7-AD32-B88E7B8D96B9}" destId="{ACB8CA5E-67C2-4B8A-87F6-1975BE84D90A}" srcOrd="8" destOrd="0" presId="urn:microsoft.com/office/officeart/2005/8/layout/list1"/>
    <dgm:cxn modelId="{2B2386DB-767D-4EE7-A3F4-846F0D2BE190}" type="presParOf" srcId="{ACB8CA5E-67C2-4B8A-87F6-1975BE84D90A}" destId="{98B1B320-8CD3-4AD4-94AB-C97B82527A2D}" srcOrd="0" destOrd="0" presId="urn:microsoft.com/office/officeart/2005/8/layout/list1"/>
    <dgm:cxn modelId="{84BE072C-379B-4892-8B07-B70C60E01CD8}" type="presParOf" srcId="{ACB8CA5E-67C2-4B8A-87F6-1975BE84D90A}" destId="{623DFF89-5B8D-4556-84E6-1DF724F7D7AC}" srcOrd="1" destOrd="0" presId="urn:microsoft.com/office/officeart/2005/8/layout/list1"/>
    <dgm:cxn modelId="{A3C33F71-A247-49A5-ACCC-65AA967CA248}" type="presParOf" srcId="{519BBCD2-97F5-46B7-AD32-B88E7B8D96B9}" destId="{77423ACE-73E4-4E1B-BC30-6831FA475DCE}" srcOrd="9" destOrd="0" presId="urn:microsoft.com/office/officeart/2005/8/layout/list1"/>
    <dgm:cxn modelId="{C8848482-265B-41A8-A037-7FC1EB60E0B7}" type="presParOf" srcId="{519BBCD2-97F5-46B7-AD32-B88E7B8D96B9}" destId="{1163ABE1-715A-47FC-A426-359F4FB0C35B}" srcOrd="10" destOrd="0" presId="urn:microsoft.com/office/officeart/2005/8/layout/list1"/>
    <dgm:cxn modelId="{998D3C3C-6750-4732-8FC3-816E07636005}" type="presParOf" srcId="{519BBCD2-97F5-46B7-AD32-B88E7B8D96B9}" destId="{021D9F6B-2F07-46E1-BB55-E13D61DCEED7}" srcOrd="11" destOrd="0" presId="urn:microsoft.com/office/officeart/2005/8/layout/list1"/>
    <dgm:cxn modelId="{75F392A3-F4FA-457B-A2D7-70CD8519118F}" type="presParOf" srcId="{519BBCD2-97F5-46B7-AD32-B88E7B8D96B9}" destId="{5DBCD04F-874B-4295-8BF7-FE719DFCF1E5}" srcOrd="12" destOrd="0" presId="urn:microsoft.com/office/officeart/2005/8/layout/list1"/>
    <dgm:cxn modelId="{11A5B6AE-6037-4023-8912-8EE2549EB664}" type="presParOf" srcId="{5DBCD04F-874B-4295-8BF7-FE719DFCF1E5}" destId="{28171E49-F448-4137-A5D6-82E262F58B99}" srcOrd="0" destOrd="0" presId="urn:microsoft.com/office/officeart/2005/8/layout/list1"/>
    <dgm:cxn modelId="{1E1D0061-DB07-459E-A501-F3A79AC4347A}" type="presParOf" srcId="{5DBCD04F-874B-4295-8BF7-FE719DFCF1E5}" destId="{92223209-5C50-411F-90A0-29DDD4BB7CFA}" srcOrd="1" destOrd="0" presId="urn:microsoft.com/office/officeart/2005/8/layout/list1"/>
    <dgm:cxn modelId="{5D444715-96E4-4D3F-8FEE-D83FD7D6EBBF}" type="presParOf" srcId="{519BBCD2-97F5-46B7-AD32-B88E7B8D96B9}" destId="{9A165983-9768-4383-BFE7-9CE8A7737C27}" srcOrd="13" destOrd="0" presId="urn:microsoft.com/office/officeart/2005/8/layout/list1"/>
    <dgm:cxn modelId="{3397FDCE-5571-4A67-B663-13E432BF3173}" type="presParOf" srcId="{519BBCD2-97F5-46B7-AD32-B88E7B8D96B9}" destId="{BDD72C3A-FFE2-4A61-AE61-DB156420D3EA}" srcOrd="14" destOrd="0" presId="urn:microsoft.com/office/officeart/2005/8/layout/list1"/>
    <dgm:cxn modelId="{98BB26FB-7E24-43D8-B4F4-4124B28CE0F1}" type="presParOf" srcId="{519BBCD2-97F5-46B7-AD32-B88E7B8D96B9}" destId="{8CCC7DC5-3F97-49FA-AE89-C82E043DA333}" srcOrd="15" destOrd="0" presId="urn:microsoft.com/office/officeart/2005/8/layout/list1"/>
    <dgm:cxn modelId="{E4BD74E4-BE29-457D-95E2-301906EEE367}" type="presParOf" srcId="{519BBCD2-97F5-46B7-AD32-B88E7B8D96B9}" destId="{954A116E-BBFC-4F43-B2B4-41F7E4260335}" srcOrd="16" destOrd="0" presId="urn:microsoft.com/office/officeart/2005/8/layout/list1"/>
    <dgm:cxn modelId="{9A3EA0F4-838D-4382-AF88-63BC4FECA1C2}" type="presParOf" srcId="{954A116E-BBFC-4F43-B2B4-41F7E4260335}" destId="{D09BB2D6-3BFF-425D-A38C-82ECE6D0C807}" srcOrd="0" destOrd="0" presId="urn:microsoft.com/office/officeart/2005/8/layout/list1"/>
    <dgm:cxn modelId="{16ABC562-E36B-46D1-B035-2DDB797F6034}" type="presParOf" srcId="{954A116E-BBFC-4F43-B2B4-41F7E4260335}" destId="{48808A15-FE98-4A5E-BFEA-96C79068F8D9}" srcOrd="1" destOrd="0" presId="urn:microsoft.com/office/officeart/2005/8/layout/list1"/>
    <dgm:cxn modelId="{2B5F76B9-CC85-4F2F-8BEA-5F886973BB09}" type="presParOf" srcId="{519BBCD2-97F5-46B7-AD32-B88E7B8D96B9}" destId="{58CC4B90-8383-45DE-B312-E3A9311D5FC7}" srcOrd="17" destOrd="0" presId="urn:microsoft.com/office/officeart/2005/8/layout/list1"/>
    <dgm:cxn modelId="{260BF4EC-533C-4278-A712-FECC59BFF336}" type="presParOf" srcId="{519BBCD2-97F5-46B7-AD32-B88E7B8D96B9}" destId="{4CBF5B93-5EDD-4D6C-B3D0-21A68EC8F7D9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C91CC28-60B6-45F2-AD50-82241CCA4745}" type="datetimeFigureOut">
              <a:rPr lang="es-ES" smtClean="0"/>
              <a:t>18/03/2012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B2E3C3-C2E4-482C-BB29-F66AFFF5E71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DISEÑO DE LA  EVALUACIÓN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Rodrigo Espinoza V.</a:t>
            </a:r>
          </a:p>
          <a:p>
            <a:r>
              <a:rPr lang="es-MX" dirty="0" smtClean="0"/>
              <a:t>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evaluación en sí misma, no es un método, pero se puede establecer un proceso para llevarla a cabo pudiendo convertirse en un modus operandi.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evaluación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84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Opulento</vt:lpstr>
      <vt:lpstr>DISEÑO DE LA  EVALUACIÓN</vt:lpstr>
      <vt:lpstr>Proceso de evaluación</vt:lpstr>
      <vt:lpstr>Proceso de evaluación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LA  EVALUACIÓN</dc:title>
  <dc:creator>Your User Name</dc:creator>
  <cp:lastModifiedBy>Your User Name</cp:lastModifiedBy>
  <cp:revision>8</cp:revision>
  <dcterms:created xsi:type="dcterms:W3CDTF">2012-03-18T23:16:39Z</dcterms:created>
  <dcterms:modified xsi:type="dcterms:W3CDTF">2012-03-19T02:12:10Z</dcterms:modified>
</cp:coreProperties>
</file>