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68212-F520-4D30-9ABD-BEB2A37BF0A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60B795-9DED-4E76-B9B0-404F535A6B9D}">
      <dgm:prSet phldrT="[Texto]"/>
      <dgm:spPr/>
      <dgm:t>
        <a:bodyPr/>
        <a:lstStyle/>
        <a:p>
          <a:r>
            <a:rPr lang="es-MX" dirty="0" smtClean="0"/>
            <a:t>Modelo</a:t>
          </a:r>
          <a:endParaRPr lang="es-ES" dirty="0"/>
        </a:p>
      </dgm:t>
    </dgm:pt>
    <dgm:pt modelId="{D8FFFD47-40BF-4730-BA22-57ADCE5CBD62}" type="parTrans" cxnId="{0CAD24B3-3FA2-4008-A203-B07450659782}">
      <dgm:prSet/>
      <dgm:spPr/>
      <dgm:t>
        <a:bodyPr/>
        <a:lstStyle/>
        <a:p>
          <a:endParaRPr lang="es-ES"/>
        </a:p>
      </dgm:t>
    </dgm:pt>
    <dgm:pt modelId="{E0E45233-B440-4394-875C-1B431B931737}" type="sibTrans" cxnId="{0CAD24B3-3FA2-4008-A203-B07450659782}">
      <dgm:prSet/>
      <dgm:spPr/>
      <dgm:t>
        <a:bodyPr/>
        <a:lstStyle/>
        <a:p>
          <a:endParaRPr lang="es-ES"/>
        </a:p>
      </dgm:t>
    </dgm:pt>
    <dgm:pt modelId="{5D32A490-0B4E-4504-99F9-3E10BE0C85C8}">
      <dgm:prSet phldrT="[Texto]"/>
      <dgm:spPr/>
      <dgm:t>
        <a:bodyPr/>
        <a:lstStyle/>
        <a:p>
          <a:r>
            <a:rPr lang="es-MX" dirty="0" smtClean="0"/>
            <a:t>Tecnicista</a:t>
          </a:r>
          <a:endParaRPr lang="es-ES" dirty="0"/>
        </a:p>
      </dgm:t>
    </dgm:pt>
    <dgm:pt modelId="{51B9ABC9-A6B3-4557-A5A8-191952064DCD}" type="parTrans" cxnId="{0CD67614-2F9C-4E98-8111-802EC910ECE1}">
      <dgm:prSet/>
      <dgm:spPr/>
      <dgm:t>
        <a:bodyPr/>
        <a:lstStyle/>
        <a:p>
          <a:endParaRPr lang="es-ES"/>
        </a:p>
      </dgm:t>
    </dgm:pt>
    <dgm:pt modelId="{787A82AD-07EC-44EA-AB68-61307211B077}" type="sibTrans" cxnId="{0CD67614-2F9C-4E98-8111-802EC910ECE1}">
      <dgm:prSet/>
      <dgm:spPr/>
      <dgm:t>
        <a:bodyPr/>
        <a:lstStyle/>
        <a:p>
          <a:endParaRPr lang="es-ES"/>
        </a:p>
      </dgm:t>
    </dgm:pt>
    <dgm:pt modelId="{EBDAB03D-A3A1-4F2F-A1AC-1BAC1A5C8AA5}">
      <dgm:prSet phldrT="[Texto]"/>
      <dgm:spPr/>
      <dgm:t>
        <a:bodyPr/>
        <a:lstStyle/>
        <a:p>
          <a:r>
            <a:rPr lang="es-MX" dirty="0" smtClean="0"/>
            <a:t>Humanista</a:t>
          </a:r>
          <a:endParaRPr lang="es-ES" dirty="0"/>
        </a:p>
      </dgm:t>
    </dgm:pt>
    <dgm:pt modelId="{EB70C585-D580-4773-BBCC-A0D26A1D2BB9}" type="parTrans" cxnId="{2399C3BF-F25D-43E6-8601-58EB9FA71EF6}">
      <dgm:prSet/>
      <dgm:spPr/>
      <dgm:t>
        <a:bodyPr/>
        <a:lstStyle/>
        <a:p>
          <a:endParaRPr lang="es-ES"/>
        </a:p>
      </dgm:t>
    </dgm:pt>
    <dgm:pt modelId="{4FCFD507-A38D-44D7-8791-95DC6F99B1AA}" type="sibTrans" cxnId="{2399C3BF-F25D-43E6-8601-58EB9FA71EF6}">
      <dgm:prSet/>
      <dgm:spPr/>
      <dgm:t>
        <a:bodyPr/>
        <a:lstStyle/>
        <a:p>
          <a:endParaRPr lang="es-ES"/>
        </a:p>
      </dgm:t>
    </dgm:pt>
    <dgm:pt modelId="{1B604AC0-2D65-4382-AF26-63BDD3581620}">
      <dgm:prSet phldrT="[Texto]"/>
      <dgm:spPr/>
      <dgm:t>
        <a:bodyPr/>
        <a:lstStyle/>
        <a:p>
          <a:r>
            <a:rPr lang="es-MX" dirty="0" err="1" smtClean="0"/>
            <a:t>C´ritico</a:t>
          </a:r>
          <a:endParaRPr lang="es-ES" dirty="0"/>
        </a:p>
      </dgm:t>
    </dgm:pt>
    <dgm:pt modelId="{86D50D96-0AEC-43C5-BA08-BC0B0FB8A659}" type="parTrans" cxnId="{29730076-0C15-41D9-A2B8-BD12295C85E8}">
      <dgm:prSet/>
      <dgm:spPr/>
      <dgm:t>
        <a:bodyPr/>
        <a:lstStyle/>
        <a:p>
          <a:endParaRPr lang="es-ES"/>
        </a:p>
      </dgm:t>
    </dgm:pt>
    <dgm:pt modelId="{3CA8954F-062C-47FC-98D6-47B1A4CD20D1}" type="sibTrans" cxnId="{29730076-0C15-41D9-A2B8-BD12295C85E8}">
      <dgm:prSet/>
      <dgm:spPr/>
      <dgm:t>
        <a:bodyPr/>
        <a:lstStyle/>
        <a:p>
          <a:endParaRPr lang="es-ES"/>
        </a:p>
      </dgm:t>
    </dgm:pt>
    <dgm:pt modelId="{F370F9AE-A90E-484B-ABB6-31917334C301}">
      <dgm:prSet phldrT="[Texto]"/>
      <dgm:spPr/>
      <dgm:t>
        <a:bodyPr/>
        <a:lstStyle/>
        <a:p>
          <a:r>
            <a:rPr lang="es-MX" dirty="0" smtClean="0"/>
            <a:t>Academicista</a:t>
          </a:r>
          <a:endParaRPr lang="es-ES" dirty="0"/>
        </a:p>
      </dgm:t>
    </dgm:pt>
    <dgm:pt modelId="{0CA2AD0F-C1C8-425A-9AFE-279D73D0D33B}" type="parTrans" cxnId="{E7486BBE-93AA-4DF7-B553-A08494A5A24C}">
      <dgm:prSet/>
      <dgm:spPr/>
      <dgm:t>
        <a:bodyPr/>
        <a:lstStyle/>
        <a:p>
          <a:endParaRPr lang="es-ES"/>
        </a:p>
      </dgm:t>
    </dgm:pt>
    <dgm:pt modelId="{16B4B46E-7157-4413-B5F5-CD60F5ED58BB}" type="sibTrans" cxnId="{E7486BBE-93AA-4DF7-B553-A08494A5A24C}">
      <dgm:prSet/>
      <dgm:spPr/>
      <dgm:t>
        <a:bodyPr/>
        <a:lstStyle/>
        <a:p>
          <a:endParaRPr lang="es-ES"/>
        </a:p>
      </dgm:t>
    </dgm:pt>
    <dgm:pt modelId="{CD02DEEB-AE9B-408D-9F42-381CB8B37F4A}" type="pres">
      <dgm:prSet presAssocID="{98C68212-F520-4D30-9ABD-BEB2A37BF0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BA66DC4-CB86-4245-8269-B6FA98FD4B97}" type="pres">
      <dgm:prSet presAssocID="{A460B795-9DED-4E76-B9B0-404F535A6B9D}" presName="centerShape" presStyleLbl="node0" presStyleIdx="0" presStyleCnt="1"/>
      <dgm:spPr/>
      <dgm:t>
        <a:bodyPr/>
        <a:lstStyle/>
        <a:p>
          <a:endParaRPr lang="es-ES"/>
        </a:p>
      </dgm:t>
    </dgm:pt>
    <dgm:pt modelId="{67E503E7-8363-489D-A8FC-E3FB94079984}" type="pres">
      <dgm:prSet presAssocID="{5D32A490-0B4E-4504-99F9-3E10BE0C85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3E333B-6E95-45A2-825C-210AF7CE9DF7}" type="pres">
      <dgm:prSet presAssocID="{5D32A490-0B4E-4504-99F9-3E10BE0C85C8}" presName="dummy" presStyleCnt="0"/>
      <dgm:spPr/>
    </dgm:pt>
    <dgm:pt modelId="{D555F1FB-E45A-4BAD-84D4-553C2EE7885F}" type="pres">
      <dgm:prSet presAssocID="{787A82AD-07EC-44EA-AB68-61307211B077}" presName="sibTrans" presStyleLbl="sibTrans2D1" presStyleIdx="0" presStyleCnt="4"/>
      <dgm:spPr/>
      <dgm:t>
        <a:bodyPr/>
        <a:lstStyle/>
        <a:p>
          <a:endParaRPr lang="es-ES"/>
        </a:p>
      </dgm:t>
    </dgm:pt>
    <dgm:pt modelId="{37336BEE-86F9-445E-BD34-7924D62332AC}" type="pres">
      <dgm:prSet presAssocID="{EBDAB03D-A3A1-4F2F-A1AC-1BAC1A5C8A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CFF76C-9904-4344-8BBD-C7E826E0F5AE}" type="pres">
      <dgm:prSet presAssocID="{EBDAB03D-A3A1-4F2F-A1AC-1BAC1A5C8AA5}" presName="dummy" presStyleCnt="0"/>
      <dgm:spPr/>
    </dgm:pt>
    <dgm:pt modelId="{A7E52C7B-EFA0-401C-A610-5F01AEEDF2B8}" type="pres">
      <dgm:prSet presAssocID="{4FCFD507-A38D-44D7-8791-95DC6F99B1AA}" presName="sibTrans" presStyleLbl="sibTrans2D1" presStyleIdx="1" presStyleCnt="4"/>
      <dgm:spPr/>
      <dgm:t>
        <a:bodyPr/>
        <a:lstStyle/>
        <a:p>
          <a:endParaRPr lang="es-ES"/>
        </a:p>
      </dgm:t>
    </dgm:pt>
    <dgm:pt modelId="{FC7FC107-A931-4181-9747-03208ED31E70}" type="pres">
      <dgm:prSet presAssocID="{1B604AC0-2D65-4382-AF26-63BDD358162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D66C53-237D-419D-BC80-669C51B1C803}" type="pres">
      <dgm:prSet presAssocID="{1B604AC0-2D65-4382-AF26-63BDD3581620}" presName="dummy" presStyleCnt="0"/>
      <dgm:spPr/>
    </dgm:pt>
    <dgm:pt modelId="{1B555D26-E0E5-4AB8-BCCE-FE093793C59A}" type="pres">
      <dgm:prSet presAssocID="{3CA8954F-062C-47FC-98D6-47B1A4CD20D1}" presName="sibTrans" presStyleLbl="sibTrans2D1" presStyleIdx="2" presStyleCnt="4"/>
      <dgm:spPr/>
      <dgm:t>
        <a:bodyPr/>
        <a:lstStyle/>
        <a:p>
          <a:endParaRPr lang="es-ES"/>
        </a:p>
      </dgm:t>
    </dgm:pt>
    <dgm:pt modelId="{39E432D9-9D88-42FC-BC10-85FD7E3F6843}" type="pres">
      <dgm:prSet presAssocID="{F370F9AE-A90E-484B-ABB6-31917334C30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842DCC-4E95-4A1C-A98A-511238B98CF6}" type="pres">
      <dgm:prSet presAssocID="{F370F9AE-A90E-484B-ABB6-31917334C301}" presName="dummy" presStyleCnt="0"/>
      <dgm:spPr/>
    </dgm:pt>
    <dgm:pt modelId="{FDE1ACF9-7DB2-4CD4-A7D2-6B51E18195CD}" type="pres">
      <dgm:prSet presAssocID="{16B4B46E-7157-4413-B5F5-CD60F5ED58BB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2399C3BF-F25D-43E6-8601-58EB9FA71EF6}" srcId="{A460B795-9DED-4E76-B9B0-404F535A6B9D}" destId="{EBDAB03D-A3A1-4F2F-A1AC-1BAC1A5C8AA5}" srcOrd="1" destOrd="0" parTransId="{EB70C585-D580-4773-BBCC-A0D26A1D2BB9}" sibTransId="{4FCFD507-A38D-44D7-8791-95DC6F99B1AA}"/>
    <dgm:cxn modelId="{D2B27BF8-180E-4F03-8CA2-3628C75E5473}" type="presOf" srcId="{4FCFD507-A38D-44D7-8791-95DC6F99B1AA}" destId="{A7E52C7B-EFA0-401C-A610-5F01AEEDF2B8}" srcOrd="0" destOrd="0" presId="urn:microsoft.com/office/officeart/2005/8/layout/radial6"/>
    <dgm:cxn modelId="{D97E4099-4F1C-47C7-85CF-02ECE4C864F6}" type="presOf" srcId="{1B604AC0-2D65-4382-AF26-63BDD3581620}" destId="{FC7FC107-A931-4181-9747-03208ED31E70}" srcOrd="0" destOrd="0" presId="urn:microsoft.com/office/officeart/2005/8/layout/radial6"/>
    <dgm:cxn modelId="{30033189-A25E-4E56-B2C4-E0D1C214982C}" type="presOf" srcId="{98C68212-F520-4D30-9ABD-BEB2A37BF0A9}" destId="{CD02DEEB-AE9B-408D-9F42-381CB8B37F4A}" srcOrd="0" destOrd="0" presId="urn:microsoft.com/office/officeart/2005/8/layout/radial6"/>
    <dgm:cxn modelId="{DBB5E5E4-3C52-4B88-B048-9AD6B9362A35}" type="presOf" srcId="{EBDAB03D-A3A1-4F2F-A1AC-1BAC1A5C8AA5}" destId="{37336BEE-86F9-445E-BD34-7924D62332AC}" srcOrd="0" destOrd="0" presId="urn:microsoft.com/office/officeart/2005/8/layout/radial6"/>
    <dgm:cxn modelId="{39491DCD-74C4-44CB-ACC2-25742C380144}" type="presOf" srcId="{3CA8954F-062C-47FC-98D6-47B1A4CD20D1}" destId="{1B555D26-E0E5-4AB8-BCCE-FE093793C59A}" srcOrd="0" destOrd="0" presId="urn:microsoft.com/office/officeart/2005/8/layout/radial6"/>
    <dgm:cxn modelId="{29730076-0C15-41D9-A2B8-BD12295C85E8}" srcId="{A460B795-9DED-4E76-B9B0-404F535A6B9D}" destId="{1B604AC0-2D65-4382-AF26-63BDD3581620}" srcOrd="2" destOrd="0" parTransId="{86D50D96-0AEC-43C5-BA08-BC0B0FB8A659}" sibTransId="{3CA8954F-062C-47FC-98D6-47B1A4CD20D1}"/>
    <dgm:cxn modelId="{870FBF6A-7E5A-4391-8FD3-D50DB9334A92}" type="presOf" srcId="{F370F9AE-A90E-484B-ABB6-31917334C301}" destId="{39E432D9-9D88-42FC-BC10-85FD7E3F6843}" srcOrd="0" destOrd="0" presId="urn:microsoft.com/office/officeart/2005/8/layout/radial6"/>
    <dgm:cxn modelId="{E7486BBE-93AA-4DF7-B553-A08494A5A24C}" srcId="{A460B795-9DED-4E76-B9B0-404F535A6B9D}" destId="{F370F9AE-A90E-484B-ABB6-31917334C301}" srcOrd="3" destOrd="0" parTransId="{0CA2AD0F-C1C8-425A-9AFE-279D73D0D33B}" sibTransId="{16B4B46E-7157-4413-B5F5-CD60F5ED58BB}"/>
    <dgm:cxn modelId="{F01943E3-AF15-4074-A059-54FD96B9B800}" type="presOf" srcId="{A460B795-9DED-4E76-B9B0-404F535A6B9D}" destId="{7BA66DC4-CB86-4245-8269-B6FA98FD4B97}" srcOrd="0" destOrd="0" presId="urn:microsoft.com/office/officeart/2005/8/layout/radial6"/>
    <dgm:cxn modelId="{C4898DE7-D874-4284-BFB7-1DED2B3D74C7}" type="presOf" srcId="{5D32A490-0B4E-4504-99F9-3E10BE0C85C8}" destId="{67E503E7-8363-489D-A8FC-E3FB94079984}" srcOrd="0" destOrd="0" presId="urn:microsoft.com/office/officeart/2005/8/layout/radial6"/>
    <dgm:cxn modelId="{0CAD24B3-3FA2-4008-A203-B07450659782}" srcId="{98C68212-F520-4D30-9ABD-BEB2A37BF0A9}" destId="{A460B795-9DED-4E76-B9B0-404F535A6B9D}" srcOrd="0" destOrd="0" parTransId="{D8FFFD47-40BF-4730-BA22-57ADCE5CBD62}" sibTransId="{E0E45233-B440-4394-875C-1B431B931737}"/>
    <dgm:cxn modelId="{F7CF1682-EFB0-46B5-8EF2-C91434F8DC62}" type="presOf" srcId="{787A82AD-07EC-44EA-AB68-61307211B077}" destId="{D555F1FB-E45A-4BAD-84D4-553C2EE7885F}" srcOrd="0" destOrd="0" presId="urn:microsoft.com/office/officeart/2005/8/layout/radial6"/>
    <dgm:cxn modelId="{9ECBA8D0-46BF-4E1B-B059-F9E5BDCE798D}" type="presOf" srcId="{16B4B46E-7157-4413-B5F5-CD60F5ED58BB}" destId="{FDE1ACF9-7DB2-4CD4-A7D2-6B51E18195CD}" srcOrd="0" destOrd="0" presId="urn:microsoft.com/office/officeart/2005/8/layout/radial6"/>
    <dgm:cxn modelId="{0CD67614-2F9C-4E98-8111-802EC910ECE1}" srcId="{A460B795-9DED-4E76-B9B0-404F535A6B9D}" destId="{5D32A490-0B4E-4504-99F9-3E10BE0C85C8}" srcOrd="0" destOrd="0" parTransId="{51B9ABC9-A6B3-4557-A5A8-191952064DCD}" sibTransId="{787A82AD-07EC-44EA-AB68-61307211B077}"/>
    <dgm:cxn modelId="{7FEE266C-95B2-45C2-898C-671529B1309B}" type="presParOf" srcId="{CD02DEEB-AE9B-408D-9F42-381CB8B37F4A}" destId="{7BA66DC4-CB86-4245-8269-B6FA98FD4B97}" srcOrd="0" destOrd="0" presId="urn:microsoft.com/office/officeart/2005/8/layout/radial6"/>
    <dgm:cxn modelId="{6797D19D-5639-4D23-B1F6-E7C54D03577D}" type="presParOf" srcId="{CD02DEEB-AE9B-408D-9F42-381CB8B37F4A}" destId="{67E503E7-8363-489D-A8FC-E3FB94079984}" srcOrd="1" destOrd="0" presId="urn:microsoft.com/office/officeart/2005/8/layout/radial6"/>
    <dgm:cxn modelId="{783EBA10-2AD2-4472-A2E1-6DF3A569473C}" type="presParOf" srcId="{CD02DEEB-AE9B-408D-9F42-381CB8B37F4A}" destId="{263E333B-6E95-45A2-825C-210AF7CE9DF7}" srcOrd="2" destOrd="0" presId="urn:microsoft.com/office/officeart/2005/8/layout/radial6"/>
    <dgm:cxn modelId="{775DE7C6-D3C6-41AA-870D-65A1AFB35F01}" type="presParOf" srcId="{CD02DEEB-AE9B-408D-9F42-381CB8B37F4A}" destId="{D555F1FB-E45A-4BAD-84D4-553C2EE7885F}" srcOrd="3" destOrd="0" presId="urn:microsoft.com/office/officeart/2005/8/layout/radial6"/>
    <dgm:cxn modelId="{49C65D2B-20B1-47BD-AD81-9079BE9B4B14}" type="presParOf" srcId="{CD02DEEB-AE9B-408D-9F42-381CB8B37F4A}" destId="{37336BEE-86F9-445E-BD34-7924D62332AC}" srcOrd="4" destOrd="0" presId="urn:microsoft.com/office/officeart/2005/8/layout/radial6"/>
    <dgm:cxn modelId="{3F6B397E-5D85-408E-A44F-B58B4118E267}" type="presParOf" srcId="{CD02DEEB-AE9B-408D-9F42-381CB8B37F4A}" destId="{9ACFF76C-9904-4344-8BBD-C7E826E0F5AE}" srcOrd="5" destOrd="0" presId="urn:microsoft.com/office/officeart/2005/8/layout/radial6"/>
    <dgm:cxn modelId="{DA98E8A3-4A06-49D0-9C2E-CDE147DF975B}" type="presParOf" srcId="{CD02DEEB-AE9B-408D-9F42-381CB8B37F4A}" destId="{A7E52C7B-EFA0-401C-A610-5F01AEEDF2B8}" srcOrd="6" destOrd="0" presId="urn:microsoft.com/office/officeart/2005/8/layout/radial6"/>
    <dgm:cxn modelId="{F1461BE9-83D1-44ED-AFED-04F7A85E5D66}" type="presParOf" srcId="{CD02DEEB-AE9B-408D-9F42-381CB8B37F4A}" destId="{FC7FC107-A931-4181-9747-03208ED31E70}" srcOrd="7" destOrd="0" presId="urn:microsoft.com/office/officeart/2005/8/layout/radial6"/>
    <dgm:cxn modelId="{C723B983-C69E-40F5-8C9B-6524924C390A}" type="presParOf" srcId="{CD02DEEB-AE9B-408D-9F42-381CB8B37F4A}" destId="{39D66C53-237D-419D-BC80-669C51B1C803}" srcOrd="8" destOrd="0" presId="urn:microsoft.com/office/officeart/2005/8/layout/radial6"/>
    <dgm:cxn modelId="{BF5F5C4F-D4CB-4A84-B867-69DA37592A03}" type="presParOf" srcId="{CD02DEEB-AE9B-408D-9F42-381CB8B37F4A}" destId="{1B555D26-E0E5-4AB8-BCCE-FE093793C59A}" srcOrd="9" destOrd="0" presId="urn:microsoft.com/office/officeart/2005/8/layout/radial6"/>
    <dgm:cxn modelId="{0211D2F6-4D7F-4CE3-981C-3637A9CC70C2}" type="presParOf" srcId="{CD02DEEB-AE9B-408D-9F42-381CB8B37F4A}" destId="{39E432D9-9D88-42FC-BC10-85FD7E3F6843}" srcOrd="10" destOrd="0" presId="urn:microsoft.com/office/officeart/2005/8/layout/radial6"/>
    <dgm:cxn modelId="{540A97EA-949F-49A8-9A26-325A78106838}" type="presParOf" srcId="{CD02DEEB-AE9B-408D-9F42-381CB8B37F4A}" destId="{AF842DCC-4E95-4A1C-A98A-511238B98CF6}" srcOrd="11" destOrd="0" presId="urn:microsoft.com/office/officeart/2005/8/layout/radial6"/>
    <dgm:cxn modelId="{5506DB2F-21F2-4818-9FC2-4A74F367CCBB}" type="presParOf" srcId="{CD02DEEB-AE9B-408D-9F42-381CB8B37F4A}" destId="{FDE1ACF9-7DB2-4CD4-A7D2-6B51E18195C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E1ACF9-7DB2-4CD4-A7D2-6B51E18195CD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55D26-E0E5-4AB8-BCCE-FE093793C59A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52C7B-EFA0-401C-A610-5F01AEEDF2B8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5F1FB-E45A-4BAD-84D4-553C2EE7885F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66DC4-CB86-4245-8269-B6FA98FD4B97}">
      <dsp:nvSpPr>
        <dsp:cNvPr id="0" name=""/>
        <dsp:cNvSpPr/>
      </dsp:nvSpPr>
      <dsp:spPr>
        <a:xfrm>
          <a:off x="2900139" y="1550764"/>
          <a:ext cx="1699071" cy="1699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Modelo</a:t>
          </a:r>
          <a:endParaRPr lang="es-ES" sz="2800" kern="1200" dirty="0"/>
        </a:p>
      </dsp:txBody>
      <dsp:txXfrm>
        <a:off x="2900139" y="1550764"/>
        <a:ext cx="1699071" cy="1699071"/>
      </dsp:txXfrm>
    </dsp:sp>
    <dsp:sp modelId="{67E503E7-8363-489D-A8FC-E3FB94079984}">
      <dsp:nvSpPr>
        <dsp:cNvPr id="0" name=""/>
        <dsp:cNvSpPr/>
      </dsp:nvSpPr>
      <dsp:spPr>
        <a:xfrm>
          <a:off x="3154999" y="927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Tecnicista</a:t>
          </a:r>
          <a:endParaRPr lang="es-ES" sz="1200" kern="1200" dirty="0"/>
        </a:p>
      </dsp:txBody>
      <dsp:txXfrm>
        <a:off x="3154999" y="927"/>
        <a:ext cx="1189350" cy="1189350"/>
      </dsp:txXfrm>
    </dsp:sp>
    <dsp:sp modelId="{37336BEE-86F9-445E-BD34-7924D62332AC}">
      <dsp:nvSpPr>
        <dsp:cNvPr id="0" name=""/>
        <dsp:cNvSpPr/>
      </dsp:nvSpPr>
      <dsp:spPr>
        <a:xfrm>
          <a:off x="4959697" y="1805624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Humanista</a:t>
          </a:r>
          <a:endParaRPr lang="es-ES" sz="1200" kern="1200" dirty="0"/>
        </a:p>
      </dsp:txBody>
      <dsp:txXfrm>
        <a:off x="4959697" y="1805624"/>
        <a:ext cx="1189350" cy="1189350"/>
      </dsp:txXfrm>
    </dsp:sp>
    <dsp:sp modelId="{FC7FC107-A931-4181-9747-03208ED31E70}">
      <dsp:nvSpPr>
        <dsp:cNvPr id="0" name=""/>
        <dsp:cNvSpPr/>
      </dsp:nvSpPr>
      <dsp:spPr>
        <a:xfrm>
          <a:off x="3154999" y="3610322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err="1" smtClean="0"/>
            <a:t>C´ritico</a:t>
          </a:r>
          <a:endParaRPr lang="es-ES" sz="1200" kern="1200" dirty="0"/>
        </a:p>
      </dsp:txBody>
      <dsp:txXfrm>
        <a:off x="3154999" y="3610322"/>
        <a:ext cx="1189350" cy="1189350"/>
      </dsp:txXfrm>
    </dsp:sp>
    <dsp:sp modelId="{39E432D9-9D88-42FC-BC10-85FD7E3F6843}">
      <dsp:nvSpPr>
        <dsp:cNvPr id="0" name=""/>
        <dsp:cNvSpPr/>
      </dsp:nvSpPr>
      <dsp:spPr>
        <a:xfrm>
          <a:off x="1350302" y="1805624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Academicista</a:t>
          </a:r>
          <a:endParaRPr lang="es-ES" sz="1200" kern="1200" dirty="0"/>
        </a:p>
      </dsp:txBody>
      <dsp:txXfrm>
        <a:off x="1350302" y="1805624"/>
        <a:ext cx="1189350" cy="1189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C762A2-FBC4-474D-A586-318D8D73AC47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9DE837-CFEA-4D53-A782-9C23ED52CC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EL ENFOQUE DE CONTENIDOS Y DE LA ENSEÑANZA</a:t>
            </a:r>
            <a:endParaRPr lang="es-ES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3071810"/>
            <a:ext cx="7406640" cy="1752600"/>
          </a:xfrm>
        </p:spPr>
        <p:txBody>
          <a:bodyPr>
            <a:normAutofit/>
          </a:bodyPr>
          <a:lstStyle/>
          <a:p>
            <a:pPr algn="r"/>
            <a:endParaRPr lang="es-MX" dirty="0" smtClean="0"/>
          </a:p>
          <a:p>
            <a:pPr algn="r"/>
            <a:endParaRPr lang="es-MX" dirty="0" smtClean="0"/>
          </a:p>
          <a:p>
            <a:pPr algn="r"/>
            <a:endParaRPr lang="es-MX" dirty="0" smtClean="0"/>
          </a:p>
          <a:p>
            <a:pPr algn="r"/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Enfoque de contenidos y de la enseñanza</a:t>
            </a:r>
            <a:endParaRPr lang="es-ES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067944" y="3933056"/>
            <a:ext cx="18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932040" y="2924944"/>
            <a:ext cx="0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187624" y="234888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Escuela centrada en las disciplinas. </a:t>
            </a:r>
          </a:p>
          <a:p>
            <a:r>
              <a:rPr lang="es-MX" b="1" dirty="0" smtClean="0"/>
              <a:t>Modelo academicista</a:t>
            </a:r>
            <a:endParaRPr lang="es-E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444208" y="465313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Escuela centrada en </a:t>
            </a:r>
          </a:p>
          <a:p>
            <a:r>
              <a:rPr lang="es-MX" dirty="0" smtClean="0"/>
              <a:t>el cambio social.</a:t>
            </a:r>
          </a:p>
          <a:p>
            <a:r>
              <a:rPr lang="es-MX" b="1" dirty="0" smtClean="0"/>
              <a:t>Modelo crítico</a:t>
            </a:r>
            <a:endParaRPr lang="es-ES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331640" y="465313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Escuela centrada en la eficiencia.</a:t>
            </a:r>
            <a:endParaRPr lang="es-MX" b="1" dirty="0" smtClean="0"/>
          </a:p>
          <a:p>
            <a:r>
              <a:rPr lang="es-MX" b="1" dirty="0" smtClean="0"/>
              <a:t>Modelo </a:t>
            </a:r>
            <a:r>
              <a:rPr lang="es-MX" b="1" dirty="0" err="1" smtClean="0"/>
              <a:t>tecnicista</a:t>
            </a:r>
            <a:endParaRPr lang="es-ES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119664" y="256490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Escuela centrada en el niño.</a:t>
            </a:r>
            <a:endParaRPr lang="es-MX" b="1" dirty="0" smtClean="0"/>
          </a:p>
          <a:p>
            <a:r>
              <a:rPr lang="es-MX" b="1" dirty="0" smtClean="0"/>
              <a:t>Modelo humanista</a:t>
            </a:r>
          </a:p>
          <a:p>
            <a:endParaRPr lang="es-ES" dirty="0"/>
          </a:p>
        </p:txBody>
      </p:sp>
      <p:sp>
        <p:nvSpPr>
          <p:cNvPr id="18" name="17 Rectángulo"/>
          <p:cNvSpPr/>
          <p:nvPr/>
        </p:nvSpPr>
        <p:spPr>
          <a:xfrm>
            <a:off x="3491880" y="170080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Atención prevalente a la fuente de </a:t>
            </a:r>
            <a:r>
              <a:rPr lang="es-MX" dirty="0" err="1" smtClean="0"/>
              <a:t>conociemiento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1187624" y="3429000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Prevalencia de las consideraciones sobre la realidad objetiva</a:t>
            </a:r>
            <a:endParaRPr lang="es-ES" dirty="0"/>
          </a:p>
        </p:txBody>
      </p:sp>
      <p:sp>
        <p:nvSpPr>
          <p:cNvPr id="20" name="19 Rectángulo"/>
          <p:cNvSpPr/>
          <p:nvPr/>
        </p:nvSpPr>
        <p:spPr>
          <a:xfrm>
            <a:off x="6156176" y="3429000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Prevalencia de las consideraciones sobre la realidad subjetiva</a:t>
            </a:r>
            <a:endParaRPr lang="es-ES" dirty="0"/>
          </a:p>
        </p:txBody>
      </p:sp>
      <p:sp>
        <p:nvSpPr>
          <p:cNvPr id="21" name="20 Rectángulo"/>
          <p:cNvSpPr/>
          <p:nvPr/>
        </p:nvSpPr>
        <p:spPr>
          <a:xfrm>
            <a:off x="3635896" y="5445224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Atención prevalente al uso del  conocimiento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Modelos curriculares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435100" y="404665"/>
          <a:ext cx="7499350" cy="622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700"/>
                <a:gridCol w="1663040"/>
                <a:gridCol w="1499870"/>
                <a:gridCol w="1499870"/>
                <a:gridCol w="1499870"/>
              </a:tblGrid>
              <a:tr h="864095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Tipo</a:t>
                      </a:r>
                    </a:p>
                    <a:p>
                      <a:pPr algn="r"/>
                      <a:endParaRPr lang="es-MX" dirty="0" smtClean="0"/>
                    </a:p>
                    <a:p>
                      <a:pPr algn="l"/>
                      <a:r>
                        <a:rPr lang="es-MX" dirty="0" smtClean="0"/>
                        <a:t>Ideas</a:t>
                      </a:r>
                      <a:r>
                        <a:rPr lang="es-MX" baseline="0" dirty="0" smtClean="0"/>
                        <a:t> centrales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Academicista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Tecnicista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Humanista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Crítico</a:t>
                      </a:r>
                      <a:endParaRPr lang="es-ES" dirty="0"/>
                    </a:p>
                  </a:txBody>
                  <a:tcPr anchor="ctr"/>
                </a:tc>
              </a:tr>
              <a:tr h="1006678">
                <a:tc>
                  <a:txBody>
                    <a:bodyPr/>
                    <a:lstStyle/>
                    <a:p>
                      <a:r>
                        <a:rPr lang="es-MX" dirty="0" smtClean="0"/>
                        <a:t>Saberes y contenidos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6678">
                <a:tc>
                  <a:txBody>
                    <a:bodyPr/>
                    <a:lstStyle/>
                    <a:p>
                      <a:r>
                        <a:rPr lang="es-MX" dirty="0" smtClean="0"/>
                        <a:t>Prácticas</a:t>
                      </a:r>
                      <a:r>
                        <a:rPr lang="es-MX" baseline="0" dirty="0" smtClean="0"/>
                        <a:t> docentes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6678">
                <a:tc>
                  <a:txBody>
                    <a:bodyPr/>
                    <a:lstStyle/>
                    <a:p>
                      <a:r>
                        <a:rPr lang="es-MX" dirty="0" smtClean="0"/>
                        <a:t>Práctica de los alumnos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6678">
                <a:tc>
                  <a:txBody>
                    <a:bodyPr/>
                    <a:lstStyle/>
                    <a:p>
                      <a:r>
                        <a:rPr lang="es-MX" dirty="0" smtClean="0"/>
                        <a:t>Valores y valoraciones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06678">
                <a:tc>
                  <a:txBody>
                    <a:bodyPr/>
                    <a:lstStyle/>
                    <a:p>
                      <a:r>
                        <a:rPr lang="es-MX" dirty="0" smtClean="0"/>
                        <a:t>Ámbito de aplicación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1475656" y="476672"/>
            <a:ext cx="1296144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106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Solsticio</vt:lpstr>
      <vt:lpstr>EL ENFOQUE DE CONTENIDOS Y DE LA ENSEÑANZA</vt:lpstr>
      <vt:lpstr>Enfoque de contenidos y de la enseñanza</vt:lpstr>
      <vt:lpstr>Modelos curriculares</vt:lpstr>
      <vt:lpstr>Diapositiva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ENRIQUECIMIENTO INSTRUMENTAL</dc:title>
  <dc:creator>Your User Name</dc:creator>
  <cp:lastModifiedBy>Your User Name</cp:lastModifiedBy>
  <cp:revision>33</cp:revision>
  <dcterms:created xsi:type="dcterms:W3CDTF">2012-04-18T04:45:28Z</dcterms:created>
  <dcterms:modified xsi:type="dcterms:W3CDTF">2013-05-08T14:48:04Z</dcterms:modified>
</cp:coreProperties>
</file>