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7DAE2-28FE-47B7-A155-4F76BD34FE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C8369C-4D2E-4C81-8ABD-A0EEAFB0AC66}">
      <dgm:prSet phldrT="[Texto]"/>
      <dgm:spPr/>
      <dgm:t>
        <a:bodyPr/>
        <a:lstStyle/>
        <a:p>
          <a:r>
            <a:rPr lang="es-ES" dirty="0" smtClean="0"/>
            <a:t>Trabajos deslizados</a:t>
          </a:r>
          <a:endParaRPr lang="es-ES" dirty="0"/>
        </a:p>
      </dgm:t>
    </dgm:pt>
    <dgm:pt modelId="{7CA5DE37-6BEA-4ED9-944F-6BF74EE588D5}" type="parTrans" cxnId="{F73F895D-0CE8-449C-ADFA-E4C26705D76B}">
      <dgm:prSet/>
      <dgm:spPr/>
      <dgm:t>
        <a:bodyPr/>
        <a:lstStyle/>
        <a:p>
          <a:endParaRPr lang="es-ES"/>
        </a:p>
      </dgm:t>
    </dgm:pt>
    <dgm:pt modelId="{B6F32EFA-6FDF-403C-ACA5-25A094178E99}" type="sibTrans" cxnId="{F73F895D-0CE8-449C-ADFA-E4C26705D76B}">
      <dgm:prSet/>
      <dgm:spPr/>
      <dgm:t>
        <a:bodyPr/>
        <a:lstStyle/>
        <a:p>
          <a:endParaRPr lang="es-ES"/>
        </a:p>
      </dgm:t>
    </dgm:pt>
    <dgm:pt modelId="{0E28FD55-77D8-4CCD-B583-FE1B882DAC1D}">
      <dgm:prSet phldrT="[Texto]" custT="1"/>
      <dgm:spPr/>
      <dgm:t>
        <a:bodyPr/>
        <a:lstStyle/>
        <a:p>
          <a:r>
            <a:rPr lang="es-ES" sz="1600" b="0" i="0" dirty="0" smtClean="0"/>
            <a:t>Son </a:t>
          </a:r>
          <a:r>
            <a:rPr lang="es-ES" sz="1600" b="1" i="0" dirty="0" smtClean="0"/>
            <a:t>trazos continuos </a:t>
          </a:r>
          <a:r>
            <a:rPr lang="es-ES" sz="1600" b="0" i="0" dirty="0" smtClean="0"/>
            <a:t>con deslizamiento de todo el antebrazo y la mano sobre la superficie.</a:t>
          </a:r>
          <a:endParaRPr lang="es-ES" sz="1600" dirty="0"/>
        </a:p>
      </dgm:t>
    </dgm:pt>
    <dgm:pt modelId="{8EC307E8-EF23-4AB9-8D0B-DE79E313963D}" type="parTrans" cxnId="{A17303FB-AAE8-4336-9784-C831E5356C06}">
      <dgm:prSet/>
      <dgm:spPr/>
      <dgm:t>
        <a:bodyPr/>
        <a:lstStyle/>
        <a:p>
          <a:endParaRPr lang="es-ES"/>
        </a:p>
      </dgm:t>
    </dgm:pt>
    <dgm:pt modelId="{9E493029-582E-4C17-9878-DC4DEF2DAECE}" type="sibTrans" cxnId="{A17303FB-AAE8-4336-9784-C831E5356C06}">
      <dgm:prSet/>
      <dgm:spPr/>
      <dgm:t>
        <a:bodyPr/>
        <a:lstStyle/>
        <a:p>
          <a:endParaRPr lang="es-ES"/>
        </a:p>
      </dgm:t>
    </dgm:pt>
    <dgm:pt modelId="{8E22FC2C-8FA5-4C59-AFF6-08C010917E4D}">
      <dgm:prSet phldrT="[Texto]"/>
      <dgm:spPr/>
      <dgm:t>
        <a:bodyPr/>
        <a:lstStyle/>
        <a:p>
          <a:r>
            <a:rPr lang="es-ES" dirty="0" smtClean="0"/>
            <a:t>Ejercicios de progresión</a:t>
          </a:r>
          <a:endParaRPr lang="es-ES" dirty="0"/>
        </a:p>
      </dgm:t>
    </dgm:pt>
    <dgm:pt modelId="{CEA004DD-3B44-42AF-982F-42F4BBE188C0}" type="parTrans" cxnId="{3AA37AE8-0118-41B4-8813-BB5AA70FCBF6}">
      <dgm:prSet/>
      <dgm:spPr/>
      <dgm:t>
        <a:bodyPr/>
        <a:lstStyle/>
        <a:p>
          <a:endParaRPr lang="es-ES"/>
        </a:p>
      </dgm:t>
    </dgm:pt>
    <dgm:pt modelId="{D828A915-AB80-42B5-ABBA-B3F6305529EC}" type="sibTrans" cxnId="{3AA37AE8-0118-41B4-8813-BB5AA70FCBF6}">
      <dgm:prSet/>
      <dgm:spPr/>
      <dgm:t>
        <a:bodyPr/>
        <a:lstStyle/>
        <a:p>
          <a:endParaRPr lang="es-ES"/>
        </a:p>
      </dgm:t>
    </dgm:pt>
    <dgm:pt modelId="{8F008ED2-58D5-48C2-978B-D076FA28ACD7}">
      <dgm:prSet phldrT="[Texto]" custT="1"/>
      <dgm:spPr/>
      <dgm:t>
        <a:bodyPr/>
        <a:lstStyle/>
        <a:p>
          <a:r>
            <a:rPr lang="es-ES" sz="1600" b="0" i="0" dirty="0" smtClean="0"/>
            <a:t>Los movimientos de progresión</a:t>
          </a:r>
          <a:r>
            <a:rPr lang="es-ES" sz="1600" b="1" i="0" dirty="0" smtClean="0"/>
            <a:t> grande </a:t>
          </a:r>
          <a:r>
            <a:rPr lang="es-ES" sz="1600" b="0" i="0" dirty="0" smtClean="0"/>
            <a:t>ponen en acción brazo, antebrazo, hombro y codo.</a:t>
          </a:r>
          <a:endParaRPr lang="es-ES" sz="1600" dirty="0"/>
        </a:p>
      </dgm:t>
    </dgm:pt>
    <dgm:pt modelId="{47FD33D2-D58B-4A32-AD4A-BFC6B78508E8}" type="parTrans" cxnId="{45A8B110-24A5-47FE-BC1B-D0A3F04D8DDA}">
      <dgm:prSet/>
      <dgm:spPr/>
      <dgm:t>
        <a:bodyPr/>
        <a:lstStyle/>
        <a:p>
          <a:endParaRPr lang="es-ES"/>
        </a:p>
      </dgm:t>
    </dgm:pt>
    <dgm:pt modelId="{9A197FEE-9728-4160-82D7-D5EC03F31502}" type="sibTrans" cxnId="{45A8B110-24A5-47FE-BC1B-D0A3F04D8DDA}">
      <dgm:prSet/>
      <dgm:spPr/>
      <dgm:t>
        <a:bodyPr/>
        <a:lstStyle/>
        <a:p>
          <a:endParaRPr lang="es-ES"/>
        </a:p>
      </dgm:t>
    </dgm:pt>
    <dgm:pt modelId="{E1FFC5AF-51CE-4857-B983-59DC04955BA8}">
      <dgm:prSet phldrT="[Texto]" custT="1"/>
      <dgm:spPr/>
      <dgm:t>
        <a:bodyPr/>
        <a:lstStyle/>
        <a:p>
          <a:r>
            <a:rPr lang="es-ES" sz="1600" b="0" i="0" dirty="0" smtClean="0"/>
            <a:t>Los movimientos de progresión</a:t>
          </a:r>
          <a:r>
            <a:rPr lang="es-ES" sz="1600" b="1" i="0" dirty="0" smtClean="0"/>
            <a:t> pequeña </a:t>
          </a:r>
          <a:r>
            <a:rPr lang="es-ES" sz="1600" b="0" i="0" dirty="0" smtClean="0"/>
            <a:t>ponen en acción las articulaciones de los segmentos distales (mano alrededor del puño y flexión/extensión de los dedos)</a:t>
          </a:r>
          <a:endParaRPr lang="es-ES" sz="1600" dirty="0"/>
        </a:p>
      </dgm:t>
    </dgm:pt>
    <dgm:pt modelId="{CA5309FD-0A8D-4E84-8207-425C0E2F403F}" type="parTrans" cxnId="{97A0D0F1-1344-4ECE-9522-40DB2894DE71}">
      <dgm:prSet/>
      <dgm:spPr/>
      <dgm:t>
        <a:bodyPr/>
        <a:lstStyle/>
        <a:p>
          <a:endParaRPr lang="es-ES"/>
        </a:p>
      </dgm:t>
    </dgm:pt>
    <dgm:pt modelId="{C4643353-0F9F-4697-BB31-C72DF273007F}" type="sibTrans" cxnId="{97A0D0F1-1344-4ECE-9522-40DB2894DE71}">
      <dgm:prSet/>
      <dgm:spPr/>
      <dgm:t>
        <a:bodyPr/>
        <a:lstStyle/>
        <a:p>
          <a:endParaRPr lang="es-ES"/>
        </a:p>
      </dgm:t>
    </dgm:pt>
    <dgm:pt modelId="{EC72D9C4-8640-412E-9CEE-3E5B477F5C44}">
      <dgm:prSet phldrT="[Texto]"/>
      <dgm:spPr/>
      <dgm:t>
        <a:bodyPr/>
        <a:lstStyle/>
        <a:p>
          <a:r>
            <a:rPr lang="es-ES" dirty="0" smtClean="0"/>
            <a:t>Ejercicios de inscripción</a:t>
          </a:r>
          <a:endParaRPr lang="es-ES" dirty="0"/>
        </a:p>
      </dgm:t>
    </dgm:pt>
    <dgm:pt modelId="{076F150A-1B78-4422-A86C-F72CEFDC0E2B}" type="parTrans" cxnId="{CC0A8234-D686-405C-BCAD-30909E548A76}">
      <dgm:prSet/>
      <dgm:spPr/>
      <dgm:t>
        <a:bodyPr/>
        <a:lstStyle/>
        <a:p>
          <a:endParaRPr lang="es-ES"/>
        </a:p>
      </dgm:t>
    </dgm:pt>
    <dgm:pt modelId="{BA18664E-422C-43B4-8E61-58055717B886}" type="sibTrans" cxnId="{CC0A8234-D686-405C-BCAD-30909E548A76}">
      <dgm:prSet/>
      <dgm:spPr/>
      <dgm:t>
        <a:bodyPr/>
        <a:lstStyle/>
        <a:p>
          <a:endParaRPr lang="es-ES"/>
        </a:p>
      </dgm:t>
    </dgm:pt>
    <dgm:pt modelId="{6D8B5AA4-5167-4BDE-881B-03A5F64D1389}">
      <dgm:prSet phldrT="[Texto]" custT="1"/>
      <dgm:spPr/>
      <dgm:t>
        <a:bodyPr/>
        <a:lstStyle/>
        <a:p>
          <a:r>
            <a:rPr lang="es-ES" sz="1600" b="0" i="0" dirty="0" smtClean="0"/>
            <a:t>Desarrollar la motricidad fina de los dedos por medio de grafismos sencillos</a:t>
          </a:r>
          <a:endParaRPr lang="es-ES" sz="1600" dirty="0"/>
        </a:p>
      </dgm:t>
    </dgm:pt>
    <dgm:pt modelId="{C90A3F7B-5414-43A8-83F8-3CEB694BFC9F}" type="parTrans" cxnId="{7322150B-2746-4208-BC84-9CF1840C5F31}">
      <dgm:prSet/>
      <dgm:spPr/>
      <dgm:t>
        <a:bodyPr/>
        <a:lstStyle/>
        <a:p>
          <a:endParaRPr lang="es-ES"/>
        </a:p>
      </dgm:t>
    </dgm:pt>
    <dgm:pt modelId="{DE8BF9D4-4EAC-40CD-A62B-5C3777B19F99}" type="sibTrans" cxnId="{7322150B-2746-4208-BC84-9CF1840C5F31}">
      <dgm:prSet/>
      <dgm:spPr/>
      <dgm:t>
        <a:bodyPr/>
        <a:lstStyle/>
        <a:p>
          <a:endParaRPr lang="es-ES"/>
        </a:p>
      </dgm:t>
    </dgm:pt>
    <dgm:pt modelId="{0132ECE5-213B-4F1A-9A6E-83F7868F1776}">
      <dgm:prSet phldrT="[Texto]" custT="1"/>
      <dgm:spPr/>
      <dgm:t>
        <a:bodyPr/>
        <a:lstStyle/>
        <a:p>
          <a:r>
            <a:rPr lang="es-ES" sz="1600" dirty="0" smtClean="0"/>
            <a:t>Sirve para </a:t>
          </a:r>
          <a:r>
            <a:rPr lang="es-ES" sz="1600" b="0" i="0" dirty="0" smtClean="0"/>
            <a:t>desarrollar aspectos tales como: postura adecuada, posición regular y movimiento rítmico.</a:t>
          </a:r>
          <a:endParaRPr lang="es-ES" sz="1600" dirty="0"/>
        </a:p>
      </dgm:t>
    </dgm:pt>
    <dgm:pt modelId="{97DF6C84-B204-4A04-85D7-5A7B376767C2}" type="parTrans" cxnId="{29633FF8-F7E5-43BC-AD27-F10806CA125E}">
      <dgm:prSet/>
      <dgm:spPr/>
      <dgm:t>
        <a:bodyPr/>
        <a:lstStyle/>
        <a:p>
          <a:endParaRPr lang="es-ES"/>
        </a:p>
      </dgm:t>
    </dgm:pt>
    <dgm:pt modelId="{3382124B-58D7-4424-9BB5-B27D4FA385BA}" type="sibTrans" cxnId="{29633FF8-F7E5-43BC-AD27-F10806CA125E}">
      <dgm:prSet/>
      <dgm:spPr/>
      <dgm:t>
        <a:bodyPr/>
        <a:lstStyle/>
        <a:p>
          <a:endParaRPr lang="es-ES"/>
        </a:p>
      </dgm:t>
    </dgm:pt>
    <dgm:pt modelId="{501B2165-7237-486F-BFD4-3694605B292B}" type="pres">
      <dgm:prSet presAssocID="{0997DAE2-28FE-47B7-A155-4F76BD34FED5}" presName="Name0" presStyleCnt="0">
        <dgm:presLayoutVars>
          <dgm:dir/>
          <dgm:animLvl val="lvl"/>
          <dgm:resizeHandles val="exact"/>
        </dgm:presLayoutVars>
      </dgm:prSet>
      <dgm:spPr/>
    </dgm:pt>
    <dgm:pt modelId="{11B64EA9-6F91-4CC5-91C8-703A451CF0FD}" type="pres">
      <dgm:prSet presAssocID="{FAC8369C-4D2E-4C81-8ABD-A0EEAFB0AC66}" presName="linNode" presStyleCnt="0"/>
      <dgm:spPr/>
    </dgm:pt>
    <dgm:pt modelId="{46797ECD-78AF-4D25-893F-F82017D1E45F}" type="pres">
      <dgm:prSet presAssocID="{FAC8369C-4D2E-4C81-8ABD-A0EEAFB0AC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55D2CE8-0D00-4A92-8465-8429F4DEBB49}" type="pres">
      <dgm:prSet presAssocID="{FAC8369C-4D2E-4C81-8ABD-A0EEAFB0AC6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FAB1FF-FFA6-4D8E-91E7-1F7B206C2948}" type="pres">
      <dgm:prSet presAssocID="{B6F32EFA-6FDF-403C-ACA5-25A094178E99}" presName="sp" presStyleCnt="0"/>
      <dgm:spPr/>
    </dgm:pt>
    <dgm:pt modelId="{72B1FAC6-2FE7-44C8-886A-A44B9564CD4D}" type="pres">
      <dgm:prSet presAssocID="{8E22FC2C-8FA5-4C59-AFF6-08C010917E4D}" presName="linNode" presStyleCnt="0"/>
      <dgm:spPr/>
    </dgm:pt>
    <dgm:pt modelId="{DFF29A70-588F-4EAC-9CC1-AE477B40B93A}" type="pres">
      <dgm:prSet presAssocID="{8E22FC2C-8FA5-4C59-AFF6-08C010917E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BCD350-B69F-4192-A98D-84DCA28DB465}" type="pres">
      <dgm:prSet presAssocID="{8E22FC2C-8FA5-4C59-AFF6-08C010917E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E36D46-3231-476E-8CF5-9DC96BC6E2B3}" type="pres">
      <dgm:prSet presAssocID="{D828A915-AB80-42B5-ABBA-B3F6305529EC}" presName="sp" presStyleCnt="0"/>
      <dgm:spPr/>
    </dgm:pt>
    <dgm:pt modelId="{75668F64-F8CF-480C-853F-783997E88C7F}" type="pres">
      <dgm:prSet presAssocID="{EC72D9C4-8640-412E-9CEE-3E5B477F5C44}" presName="linNode" presStyleCnt="0"/>
      <dgm:spPr/>
    </dgm:pt>
    <dgm:pt modelId="{255467FA-D749-4D24-9C0F-FAFE4C2FA964}" type="pres">
      <dgm:prSet presAssocID="{EC72D9C4-8640-412E-9CEE-3E5B477F5C4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ACA85FA-5E6F-4C01-843A-FB229EF2B6C6}" type="pres">
      <dgm:prSet presAssocID="{EC72D9C4-8640-412E-9CEE-3E5B477F5C4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22150B-2746-4208-BC84-9CF1840C5F31}" srcId="{EC72D9C4-8640-412E-9CEE-3E5B477F5C44}" destId="{6D8B5AA4-5167-4BDE-881B-03A5F64D1389}" srcOrd="0" destOrd="0" parTransId="{C90A3F7B-5414-43A8-83F8-3CEB694BFC9F}" sibTransId="{DE8BF9D4-4EAC-40CD-A62B-5C3777B19F99}"/>
    <dgm:cxn modelId="{3AA37AE8-0118-41B4-8813-BB5AA70FCBF6}" srcId="{0997DAE2-28FE-47B7-A155-4F76BD34FED5}" destId="{8E22FC2C-8FA5-4C59-AFF6-08C010917E4D}" srcOrd="1" destOrd="0" parTransId="{CEA004DD-3B44-42AF-982F-42F4BBE188C0}" sibTransId="{D828A915-AB80-42B5-ABBA-B3F6305529EC}"/>
    <dgm:cxn modelId="{67878F0F-E174-49D2-8F53-B44B17D4AECA}" type="presOf" srcId="{6D8B5AA4-5167-4BDE-881B-03A5F64D1389}" destId="{7ACA85FA-5E6F-4C01-843A-FB229EF2B6C6}" srcOrd="0" destOrd="0" presId="urn:microsoft.com/office/officeart/2005/8/layout/vList5"/>
    <dgm:cxn modelId="{CC0A8234-D686-405C-BCAD-30909E548A76}" srcId="{0997DAE2-28FE-47B7-A155-4F76BD34FED5}" destId="{EC72D9C4-8640-412E-9CEE-3E5B477F5C44}" srcOrd="2" destOrd="0" parTransId="{076F150A-1B78-4422-A86C-F72CEFDC0E2B}" sibTransId="{BA18664E-422C-43B4-8E61-58055717B886}"/>
    <dgm:cxn modelId="{E91A371C-4E65-4663-A77D-C7F28B6037E3}" type="presOf" srcId="{0E28FD55-77D8-4CCD-B583-FE1B882DAC1D}" destId="{255D2CE8-0D00-4A92-8465-8429F4DEBB49}" srcOrd="0" destOrd="0" presId="urn:microsoft.com/office/officeart/2005/8/layout/vList5"/>
    <dgm:cxn modelId="{29633FF8-F7E5-43BC-AD27-F10806CA125E}" srcId="{FAC8369C-4D2E-4C81-8ABD-A0EEAFB0AC66}" destId="{0132ECE5-213B-4F1A-9A6E-83F7868F1776}" srcOrd="1" destOrd="0" parTransId="{97DF6C84-B204-4A04-85D7-5A7B376767C2}" sibTransId="{3382124B-58D7-4424-9BB5-B27D4FA385BA}"/>
    <dgm:cxn modelId="{A17303FB-AAE8-4336-9784-C831E5356C06}" srcId="{FAC8369C-4D2E-4C81-8ABD-A0EEAFB0AC66}" destId="{0E28FD55-77D8-4CCD-B583-FE1B882DAC1D}" srcOrd="0" destOrd="0" parTransId="{8EC307E8-EF23-4AB9-8D0B-DE79E313963D}" sibTransId="{9E493029-582E-4C17-9878-DC4DEF2DAECE}"/>
    <dgm:cxn modelId="{23700D87-0172-4BB5-A16B-4E0B87FEB34A}" type="presOf" srcId="{0997DAE2-28FE-47B7-A155-4F76BD34FED5}" destId="{501B2165-7237-486F-BFD4-3694605B292B}" srcOrd="0" destOrd="0" presId="urn:microsoft.com/office/officeart/2005/8/layout/vList5"/>
    <dgm:cxn modelId="{CD363837-72E1-46F6-AC55-20757F3ED0A1}" type="presOf" srcId="{0132ECE5-213B-4F1A-9A6E-83F7868F1776}" destId="{255D2CE8-0D00-4A92-8465-8429F4DEBB49}" srcOrd="0" destOrd="1" presId="urn:microsoft.com/office/officeart/2005/8/layout/vList5"/>
    <dgm:cxn modelId="{EC419EF9-5FD0-47A3-BFA6-8AA400486F95}" type="presOf" srcId="{E1FFC5AF-51CE-4857-B983-59DC04955BA8}" destId="{ACBCD350-B69F-4192-A98D-84DCA28DB465}" srcOrd="0" destOrd="1" presId="urn:microsoft.com/office/officeart/2005/8/layout/vList5"/>
    <dgm:cxn modelId="{D3C9A045-AACA-43C2-AB70-3019931FB06A}" type="presOf" srcId="{8F008ED2-58D5-48C2-978B-D076FA28ACD7}" destId="{ACBCD350-B69F-4192-A98D-84DCA28DB465}" srcOrd="0" destOrd="0" presId="urn:microsoft.com/office/officeart/2005/8/layout/vList5"/>
    <dgm:cxn modelId="{F73F895D-0CE8-449C-ADFA-E4C26705D76B}" srcId="{0997DAE2-28FE-47B7-A155-4F76BD34FED5}" destId="{FAC8369C-4D2E-4C81-8ABD-A0EEAFB0AC66}" srcOrd="0" destOrd="0" parTransId="{7CA5DE37-6BEA-4ED9-944F-6BF74EE588D5}" sibTransId="{B6F32EFA-6FDF-403C-ACA5-25A094178E99}"/>
    <dgm:cxn modelId="{97A0D0F1-1344-4ECE-9522-40DB2894DE71}" srcId="{8E22FC2C-8FA5-4C59-AFF6-08C010917E4D}" destId="{E1FFC5AF-51CE-4857-B983-59DC04955BA8}" srcOrd="1" destOrd="0" parTransId="{CA5309FD-0A8D-4E84-8207-425C0E2F403F}" sibTransId="{C4643353-0F9F-4697-BB31-C72DF273007F}"/>
    <dgm:cxn modelId="{398CA383-E49A-4799-B574-4C7D59B77ECD}" type="presOf" srcId="{8E22FC2C-8FA5-4C59-AFF6-08C010917E4D}" destId="{DFF29A70-588F-4EAC-9CC1-AE477B40B93A}" srcOrd="0" destOrd="0" presId="urn:microsoft.com/office/officeart/2005/8/layout/vList5"/>
    <dgm:cxn modelId="{353DE64E-A31A-4D24-865A-9DFE9A561B82}" type="presOf" srcId="{FAC8369C-4D2E-4C81-8ABD-A0EEAFB0AC66}" destId="{46797ECD-78AF-4D25-893F-F82017D1E45F}" srcOrd="0" destOrd="0" presId="urn:microsoft.com/office/officeart/2005/8/layout/vList5"/>
    <dgm:cxn modelId="{45A8B110-24A5-47FE-BC1B-D0A3F04D8DDA}" srcId="{8E22FC2C-8FA5-4C59-AFF6-08C010917E4D}" destId="{8F008ED2-58D5-48C2-978B-D076FA28ACD7}" srcOrd="0" destOrd="0" parTransId="{47FD33D2-D58B-4A32-AD4A-BFC6B78508E8}" sibTransId="{9A197FEE-9728-4160-82D7-D5EC03F31502}"/>
    <dgm:cxn modelId="{0DECAA64-E612-4AAD-AD65-58A6FA0A08CA}" type="presOf" srcId="{EC72D9C4-8640-412E-9CEE-3E5B477F5C44}" destId="{255467FA-D749-4D24-9C0F-FAFE4C2FA964}" srcOrd="0" destOrd="0" presId="urn:microsoft.com/office/officeart/2005/8/layout/vList5"/>
    <dgm:cxn modelId="{60A88432-C888-4960-A313-AE2EB4C22F9B}" type="presParOf" srcId="{501B2165-7237-486F-BFD4-3694605B292B}" destId="{11B64EA9-6F91-4CC5-91C8-703A451CF0FD}" srcOrd="0" destOrd="0" presId="urn:microsoft.com/office/officeart/2005/8/layout/vList5"/>
    <dgm:cxn modelId="{F40B46C4-C27C-4652-AA0D-9E30D9F7034E}" type="presParOf" srcId="{11B64EA9-6F91-4CC5-91C8-703A451CF0FD}" destId="{46797ECD-78AF-4D25-893F-F82017D1E45F}" srcOrd="0" destOrd="0" presId="urn:microsoft.com/office/officeart/2005/8/layout/vList5"/>
    <dgm:cxn modelId="{BFE75DA1-D52D-4F88-BE2E-DE60A1ADC280}" type="presParOf" srcId="{11B64EA9-6F91-4CC5-91C8-703A451CF0FD}" destId="{255D2CE8-0D00-4A92-8465-8429F4DEBB49}" srcOrd="1" destOrd="0" presId="urn:microsoft.com/office/officeart/2005/8/layout/vList5"/>
    <dgm:cxn modelId="{E9BD188C-7D73-4379-BB59-5DCB9089544D}" type="presParOf" srcId="{501B2165-7237-486F-BFD4-3694605B292B}" destId="{EAFAB1FF-FFA6-4D8E-91E7-1F7B206C2948}" srcOrd="1" destOrd="0" presId="urn:microsoft.com/office/officeart/2005/8/layout/vList5"/>
    <dgm:cxn modelId="{DE092E33-9DEC-428D-90DB-FEE2B281DE5F}" type="presParOf" srcId="{501B2165-7237-486F-BFD4-3694605B292B}" destId="{72B1FAC6-2FE7-44C8-886A-A44B9564CD4D}" srcOrd="2" destOrd="0" presId="urn:microsoft.com/office/officeart/2005/8/layout/vList5"/>
    <dgm:cxn modelId="{C03F1B04-1699-4793-BF12-8AAEE3CD0B91}" type="presParOf" srcId="{72B1FAC6-2FE7-44C8-886A-A44B9564CD4D}" destId="{DFF29A70-588F-4EAC-9CC1-AE477B40B93A}" srcOrd="0" destOrd="0" presId="urn:microsoft.com/office/officeart/2005/8/layout/vList5"/>
    <dgm:cxn modelId="{97E03110-93C9-4D02-91CD-5F9D455F54B4}" type="presParOf" srcId="{72B1FAC6-2FE7-44C8-886A-A44B9564CD4D}" destId="{ACBCD350-B69F-4192-A98D-84DCA28DB465}" srcOrd="1" destOrd="0" presId="urn:microsoft.com/office/officeart/2005/8/layout/vList5"/>
    <dgm:cxn modelId="{606B2DEA-2A30-4CFA-9651-9716485FA820}" type="presParOf" srcId="{501B2165-7237-486F-BFD4-3694605B292B}" destId="{62E36D46-3231-476E-8CF5-9DC96BC6E2B3}" srcOrd="3" destOrd="0" presId="urn:microsoft.com/office/officeart/2005/8/layout/vList5"/>
    <dgm:cxn modelId="{1B1FC3CD-CF31-4591-9A37-B27C3DF44A57}" type="presParOf" srcId="{501B2165-7237-486F-BFD4-3694605B292B}" destId="{75668F64-F8CF-480C-853F-783997E88C7F}" srcOrd="4" destOrd="0" presId="urn:microsoft.com/office/officeart/2005/8/layout/vList5"/>
    <dgm:cxn modelId="{64393DD0-AF39-4D9E-B7E3-DAC961E018F1}" type="presParOf" srcId="{75668F64-F8CF-480C-853F-783997E88C7F}" destId="{255467FA-D749-4D24-9C0F-FAFE4C2FA964}" srcOrd="0" destOrd="0" presId="urn:microsoft.com/office/officeart/2005/8/layout/vList5"/>
    <dgm:cxn modelId="{7B3D3E86-A486-4DC9-9669-BA4BA533A05F}" type="presParOf" srcId="{75668F64-F8CF-480C-853F-783997E88C7F}" destId="{7ACA85FA-5E6F-4C01-843A-FB229EF2B6C6}" srcOrd="1" destOrd="0" presId="urn:microsoft.com/office/officeart/2005/8/layout/vList5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D2CE8-0D00-4A92-8465-8429F4DEBB49}">
      <dsp:nvSpPr>
        <dsp:cNvPr id="0" name=""/>
        <dsp:cNvSpPr/>
      </dsp:nvSpPr>
      <dsp:spPr>
        <a:xfrm rot="5400000">
          <a:off x="4901281" y="-1773300"/>
          <a:ext cx="1361556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Son </a:t>
          </a:r>
          <a:r>
            <a:rPr lang="es-ES" sz="1600" b="1" i="0" kern="1200" dirty="0" smtClean="0"/>
            <a:t>trazos continuos </a:t>
          </a:r>
          <a:r>
            <a:rPr lang="es-ES" sz="1600" b="0" i="0" kern="1200" dirty="0" smtClean="0"/>
            <a:t>con deslizamiento de todo el antebrazo y la mano sobre la superficie.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Sirve para </a:t>
          </a:r>
          <a:r>
            <a:rPr lang="es-ES" sz="1600" b="0" i="0" kern="1200" dirty="0" smtClean="0"/>
            <a:t>desarrollar aspectos tales como: postura adecuada, posición regular y movimiento rítmico.</a:t>
          </a:r>
          <a:endParaRPr lang="es-ES" sz="1600" kern="1200" dirty="0"/>
        </a:p>
      </dsp:txBody>
      <dsp:txXfrm rot="-5400000">
        <a:off x="2955208" y="239239"/>
        <a:ext cx="5187237" cy="1228624"/>
      </dsp:txXfrm>
    </dsp:sp>
    <dsp:sp modelId="{46797ECD-78AF-4D25-893F-F82017D1E45F}">
      <dsp:nvSpPr>
        <dsp:cNvPr id="0" name=""/>
        <dsp:cNvSpPr/>
      </dsp:nvSpPr>
      <dsp:spPr>
        <a:xfrm>
          <a:off x="0" y="2578"/>
          <a:ext cx="2955208" cy="1701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Trabajos deslizados</a:t>
          </a:r>
          <a:endParaRPr lang="es-ES" sz="3700" kern="1200" dirty="0"/>
        </a:p>
      </dsp:txBody>
      <dsp:txXfrm>
        <a:off x="83082" y="85660"/>
        <a:ext cx="2789044" cy="1535781"/>
      </dsp:txXfrm>
    </dsp:sp>
    <dsp:sp modelId="{ACBCD350-B69F-4192-A98D-84DCA28DB465}">
      <dsp:nvSpPr>
        <dsp:cNvPr id="0" name=""/>
        <dsp:cNvSpPr/>
      </dsp:nvSpPr>
      <dsp:spPr>
        <a:xfrm rot="5400000">
          <a:off x="4901281" y="13743"/>
          <a:ext cx="1361556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Los movimientos de progresión</a:t>
          </a:r>
          <a:r>
            <a:rPr lang="es-ES" sz="1600" b="1" i="0" kern="1200" dirty="0" smtClean="0"/>
            <a:t> grande </a:t>
          </a:r>
          <a:r>
            <a:rPr lang="es-ES" sz="1600" b="0" i="0" kern="1200" dirty="0" smtClean="0"/>
            <a:t>ponen en acción brazo, antebrazo, hombro y codo.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Los movimientos de progresión</a:t>
          </a:r>
          <a:r>
            <a:rPr lang="es-ES" sz="1600" b="1" i="0" kern="1200" dirty="0" smtClean="0"/>
            <a:t> pequeña </a:t>
          </a:r>
          <a:r>
            <a:rPr lang="es-ES" sz="1600" b="0" i="0" kern="1200" dirty="0" smtClean="0"/>
            <a:t>ponen en acción las articulaciones de los segmentos distales (mano alrededor del puño y flexión/extensión de los dedos)</a:t>
          </a:r>
          <a:endParaRPr lang="es-ES" sz="1600" kern="1200" dirty="0"/>
        </a:p>
      </dsp:txBody>
      <dsp:txXfrm rot="-5400000">
        <a:off x="2955208" y="2026282"/>
        <a:ext cx="5187237" cy="1228624"/>
      </dsp:txXfrm>
    </dsp:sp>
    <dsp:sp modelId="{DFF29A70-588F-4EAC-9CC1-AE477B40B93A}">
      <dsp:nvSpPr>
        <dsp:cNvPr id="0" name=""/>
        <dsp:cNvSpPr/>
      </dsp:nvSpPr>
      <dsp:spPr>
        <a:xfrm>
          <a:off x="0" y="1789622"/>
          <a:ext cx="2955208" cy="1701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Ejercicios de progresión</a:t>
          </a:r>
          <a:endParaRPr lang="es-ES" sz="3700" kern="1200" dirty="0"/>
        </a:p>
      </dsp:txBody>
      <dsp:txXfrm>
        <a:off x="83082" y="1872704"/>
        <a:ext cx="2789044" cy="1535781"/>
      </dsp:txXfrm>
    </dsp:sp>
    <dsp:sp modelId="{7ACA85FA-5E6F-4C01-843A-FB229EF2B6C6}">
      <dsp:nvSpPr>
        <dsp:cNvPr id="0" name=""/>
        <dsp:cNvSpPr/>
      </dsp:nvSpPr>
      <dsp:spPr>
        <a:xfrm rot="5400000">
          <a:off x="4901281" y="1800786"/>
          <a:ext cx="1361556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 smtClean="0"/>
            <a:t>Desarrollar la motricidad fina de los dedos por medio de grafismos sencillos</a:t>
          </a:r>
          <a:endParaRPr lang="es-ES" sz="1600" kern="1200" dirty="0"/>
        </a:p>
      </dsp:txBody>
      <dsp:txXfrm rot="-5400000">
        <a:off x="2955208" y="3813325"/>
        <a:ext cx="5187237" cy="1228624"/>
      </dsp:txXfrm>
    </dsp:sp>
    <dsp:sp modelId="{255467FA-D749-4D24-9C0F-FAFE4C2FA964}">
      <dsp:nvSpPr>
        <dsp:cNvPr id="0" name=""/>
        <dsp:cNvSpPr/>
      </dsp:nvSpPr>
      <dsp:spPr>
        <a:xfrm>
          <a:off x="0" y="3576665"/>
          <a:ext cx="2955208" cy="1701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Ejercicios de inscripción</a:t>
          </a:r>
          <a:endParaRPr lang="es-ES" sz="3700" kern="1200" dirty="0"/>
        </a:p>
      </dsp:txBody>
      <dsp:txXfrm>
        <a:off x="83082" y="3659747"/>
        <a:ext cx="2789044" cy="153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AE96A4-DFD6-449C-BB72-17F1E9C62F76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164B2A-F064-42C2-9E52-82D7B9BCC43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eSCRITURA</a:t>
            </a:r>
            <a:r>
              <a:rPr lang="es-ES" dirty="0" smtClean="0"/>
              <a:t> INICIAL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075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TÉCNICAS ESCRIPTOGRÁFICAS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331640" y="1844824"/>
            <a:ext cx="6264696" cy="2592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Aquellas que no se relacionan directamente con la escritura, sino que con los movimientos previos a ésta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0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EXISTEN TRES TIPOS DE TÉC. ESCRIPTOGRÁFICAS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24240"/>
              </p:ext>
            </p:extLst>
          </p:nvPr>
        </p:nvGraphicFramePr>
        <p:xfrm>
          <a:off x="395537" y="1100138"/>
          <a:ext cx="8208912" cy="528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51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EJERCICIOS DE PROGRESIÓN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       GUIRNALDAS</a:t>
            </a:r>
            <a:endParaRPr lang="es-ES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5136"/>
            <a:ext cx="3588842" cy="188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8760"/>
            <a:ext cx="2902666" cy="333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19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	ARABESCOS</a:t>
            </a:r>
          </a:p>
          <a:p>
            <a:r>
              <a:rPr lang="es-ES" sz="3200" dirty="0" smtClean="0">
                <a:solidFill>
                  <a:srgbClr val="FF0000"/>
                </a:solidFill>
              </a:rPr>
              <a:t> Líneas continuas </a:t>
            </a:r>
          </a:p>
          <a:p>
            <a:r>
              <a:rPr lang="es-ES" sz="3200" dirty="0" smtClean="0">
                <a:solidFill>
                  <a:srgbClr val="FF0000"/>
                </a:solidFill>
              </a:rPr>
              <a:t> no figurativas</a:t>
            </a:r>
            <a:endParaRPr lang="es-ES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4" t="16000" r="7953" b="7280"/>
          <a:stretch/>
        </p:blipFill>
        <p:spPr bwMode="auto">
          <a:xfrm>
            <a:off x="4355975" y="1700808"/>
            <a:ext cx="4461151" cy="299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EJERCICIOS DE PROGRESIÓN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926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EJERCICIOS DE INSCRIPCIÓN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“Soltar la mano”</a:t>
            </a:r>
            <a:endParaRPr lang="es-ES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68757"/>
            <a:ext cx="6480720" cy="4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702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80</Words>
  <Application>Microsoft Office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eSCRITURA INICIAL</vt:lpstr>
      <vt:lpstr>TÉCNICAS ESCRIPTOGRÁFICAS</vt:lpstr>
      <vt:lpstr>EXISTEN TRES TIPOS DE TÉC. ESCRIPTOGRÁFICAS</vt:lpstr>
      <vt:lpstr>EJERCICIOS DE PROGRESIÓN</vt:lpstr>
      <vt:lpstr>EJERCICIOS DE PROGRESIÓN</vt:lpstr>
      <vt:lpstr>EJERCICIOS DE INSCRIPCIÓN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eSCRITURA INICIAL</dc:title>
  <dc:creator>2012Pc</dc:creator>
  <cp:lastModifiedBy>2012Pc</cp:lastModifiedBy>
  <cp:revision>6</cp:revision>
  <dcterms:created xsi:type="dcterms:W3CDTF">2012-11-13T20:24:29Z</dcterms:created>
  <dcterms:modified xsi:type="dcterms:W3CDTF">2012-11-13T20:46:59Z</dcterms:modified>
</cp:coreProperties>
</file>