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1DE22-CAEB-4EF3-A278-38528E27394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E83270-BE7A-4838-AF0D-64FC223DAE0A}">
      <dgm:prSet phldrT="[Texto]"/>
      <dgm:spPr/>
      <dgm:t>
        <a:bodyPr/>
        <a:lstStyle/>
        <a:p>
          <a:r>
            <a:rPr lang="es-ES" b="1" dirty="0" smtClean="0"/>
            <a:t>Acomodador </a:t>
          </a:r>
        </a:p>
        <a:p>
          <a:r>
            <a:rPr lang="es-ES" b="1" dirty="0" smtClean="0"/>
            <a:t>Dinámico</a:t>
          </a:r>
          <a:endParaRPr lang="es-ES" b="1" dirty="0"/>
        </a:p>
      </dgm:t>
    </dgm:pt>
    <dgm:pt modelId="{8A6E4B4D-94D7-48BC-AABE-144729471833}" type="parTrans" cxnId="{E9315884-21E6-4CC0-B7FB-234CB2D639F4}">
      <dgm:prSet/>
      <dgm:spPr/>
      <dgm:t>
        <a:bodyPr/>
        <a:lstStyle/>
        <a:p>
          <a:endParaRPr lang="es-ES"/>
        </a:p>
      </dgm:t>
    </dgm:pt>
    <dgm:pt modelId="{DD131CC3-8133-4A5B-B34C-0F9311490A01}" type="sibTrans" cxnId="{E9315884-21E6-4CC0-B7FB-234CB2D639F4}">
      <dgm:prSet/>
      <dgm:spPr/>
      <dgm:t>
        <a:bodyPr/>
        <a:lstStyle/>
        <a:p>
          <a:endParaRPr lang="es-ES"/>
        </a:p>
      </dgm:t>
    </dgm:pt>
    <dgm:pt modelId="{4D3A78F3-6268-4C8A-A69F-9B5840926863}">
      <dgm:prSet phldrT="[Texto]"/>
      <dgm:spPr/>
      <dgm:t>
        <a:bodyPr/>
        <a:lstStyle/>
        <a:p>
          <a:r>
            <a:rPr lang="es-ES" b="0" i="0" u="none" dirty="0" smtClean="0"/>
            <a:t>Percibe de manera concreta y lo procesa activamente</a:t>
          </a:r>
          <a:endParaRPr lang="es-ES" dirty="0"/>
        </a:p>
      </dgm:t>
    </dgm:pt>
    <dgm:pt modelId="{A0EF31DA-9571-4D64-852C-FDF6098D8B49}" type="parTrans" cxnId="{229F7C60-D988-462E-BE6E-A1B128B4126A}">
      <dgm:prSet/>
      <dgm:spPr/>
      <dgm:t>
        <a:bodyPr/>
        <a:lstStyle/>
        <a:p>
          <a:endParaRPr lang="es-ES"/>
        </a:p>
      </dgm:t>
    </dgm:pt>
    <dgm:pt modelId="{8876986D-3C44-4F9F-A41C-9BAF151CD52F}" type="sibTrans" cxnId="{229F7C60-D988-462E-BE6E-A1B128B4126A}">
      <dgm:prSet/>
      <dgm:spPr/>
      <dgm:t>
        <a:bodyPr/>
        <a:lstStyle/>
        <a:p>
          <a:endParaRPr lang="es-ES"/>
        </a:p>
      </dgm:t>
    </dgm:pt>
    <dgm:pt modelId="{5E4D7AF4-639D-499F-B780-C2A0BB02E374}">
      <dgm:prSet phldrT="[Texto]"/>
      <dgm:spPr/>
      <dgm:t>
        <a:bodyPr/>
        <a:lstStyle/>
        <a:p>
          <a:r>
            <a:rPr lang="es-ES" b="1" dirty="0" smtClean="0"/>
            <a:t>Divergente</a:t>
          </a:r>
        </a:p>
        <a:p>
          <a:r>
            <a:rPr lang="es-ES" b="1" dirty="0" smtClean="0"/>
            <a:t>Reflexivo</a:t>
          </a:r>
          <a:endParaRPr lang="es-ES" b="1" dirty="0"/>
        </a:p>
      </dgm:t>
    </dgm:pt>
    <dgm:pt modelId="{9C85D45A-8DE1-4602-BDCF-1684BF8788EB}" type="parTrans" cxnId="{0DBE2288-B622-45D0-A456-73660248BCD5}">
      <dgm:prSet/>
      <dgm:spPr/>
      <dgm:t>
        <a:bodyPr/>
        <a:lstStyle/>
        <a:p>
          <a:endParaRPr lang="es-ES"/>
        </a:p>
      </dgm:t>
    </dgm:pt>
    <dgm:pt modelId="{6A381E0C-58E4-4AE3-BEA8-4C8C71AA6EC1}" type="sibTrans" cxnId="{0DBE2288-B622-45D0-A456-73660248BCD5}">
      <dgm:prSet/>
      <dgm:spPr/>
      <dgm:t>
        <a:bodyPr/>
        <a:lstStyle/>
        <a:p>
          <a:endParaRPr lang="es-ES"/>
        </a:p>
      </dgm:t>
    </dgm:pt>
    <dgm:pt modelId="{B8C01D94-8EC0-4249-8B65-470D0A67FDF4}">
      <dgm:prSet phldrT="[Texto]"/>
      <dgm:spPr/>
      <dgm:t>
        <a:bodyPr/>
        <a:lstStyle/>
        <a:p>
          <a:r>
            <a:rPr lang="es-ES" b="0" i="0" u="none" dirty="0" smtClean="0"/>
            <a:t>Percibe lo concreto y lo procesa de manera reflexiva.</a:t>
          </a:r>
          <a:endParaRPr lang="es-ES" dirty="0"/>
        </a:p>
      </dgm:t>
    </dgm:pt>
    <dgm:pt modelId="{D9B2EAED-A592-42AC-9E7D-912E33BD19F9}" type="parTrans" cxnId="{48020138-0742-4634-8CCB-D5BF72F627B7}">
      <dgm:prSet/>
      <dgm:spPr/>
      <dgm:t>
        <a:bodyPr/>
        <a:lstStyle/>
        <a:p>
          <a:endParaRPr lang="es-ES"/>
        </a:p>
      </dgm:t>
    </dgm:pt>
    <dgm:pt modelId="{2664CF34-4E32-479F-A026-867B6EC364DE}" type="sibTrans" cxnId="{48020138-0742-4634-8CCB-D5BF72F627B7}">
      <dgm:prSet/>
      <dgm:spPr/>
      <dgm:t>
        <a:bodyPr/>
        <a:lstStyle/>
        <a:p>
          <a:endParaRPr lang="es-ES"/>
        </a:p>
      </dgm:t>
    </dgm:pt>
    <dgm:pt modelId="{F76979CD-26C7-42C9-B1C0-9329A1AA3C6C}">
      <dgm:prSet phldrT="[Texto]"/>
      <dgm:spPr/>
      <dgm:t>
        <a:bodyPr/>
        <a:lstStyle/>
        <a:p>
          <a:r>
            <a:rPr lang="es-ES" b="1" dirty="0" smtClean="0"/>
            <a:t>Asimilador </a:t>
          </a:r>
        </a:p>
        <a:p>
          <a:r>
            <a:rPr lang="es-ES" b="1" dirty="0" smtClean="0"/>
            <a:t>Analítico</a:t>
          </a:r>
          <a:endParaRPr lang="es-ES" b="1" dirty="0"/>
        </a:p>
      </dgm:t>
    </dgm:pt>
    <dgm:pt modelId="{CB6F81D1-12D1-4DD4-90CF-184AB806413F}" type="parTrans" cxnId="{A0BEB1A8-A4A4-4651-9A49-6654F2FB70AE}">
      <dgm:prSet/>
      <dgm:spPr/>
      <dgm:t>
        <a:bodyPr/>
        <a:lstStyle/>
        <a:p>
          <a:endParaRPr lang="es-ES"/>
        </a:p>
      </dgm:t>
    </dgm:pt>
    <dgm:pt modelId="{531752F4-6073-474D-ABC8-0CD1AB9AA39D}" type="sibTrans" cxnId="{A0BEB1A8-A4A4-4651-9A49-6654F2FB70AE}">
      <dgm:prSet/>
      <dgm:spPr/>
      <dgm:t>
        <a:bodyPr/>
        <a:lstStyle/>
        <a:p>
          <a:endParaRPr lang="es-ES"/>
        </a:p>
      </dgm:t>
    </dgm:pt>
    <dgm:pt modelId="{6589D550-C299-4A26-8E25-649D533A8378}">
      <dgm:prSet phldrT="[Texto]"/>
      <dgm:spPr/>
      <dgm:t>
        <a:bodyPr/>
        <a:lstStyle/>
        <a:p>
          <a:r>
            <a:rPr lang="es-ES" b="0" i="0" u="none" dirty="0" smtClean="0"/>
            <a:t>Percibe lo abstracto y lo procesa de manera reflexiva.</a:t>
          </a:r>
          <a:endParaRPr lang="es-ES" dirty="0"/>
        </a:p>
      </dgm:t>
    </dgm:pt>
    <dgm:pt modelId="{D270C4C2-A4EA-4177-9E25-19A7F9A6D1E2}" type="parTrans" cxnId="{B51B23DF-5080-49E0-8466-B88631FB1BB9}">
      <dgm:prSet/>
      <dgm:spPr/>
      <dgm:t>
        <a:bodyPr/>
        <a:lstStyle/>
        <a:p>
          <a:endParaRPr lang="es-ES"/>
        </a:p>
      </dgm:t>
    </dgm:pt>
    <dgm:pt modelId="{E727B2AA-3DF7-4F3C-92CD-2386D6C15D1F}" type="sibTrans" cxnId="{B51B23DF-5080-49E0-8466-B88631FB1BB9}">
      <dgm:prSet/>
      <dgm:spPr/>
      <dgm:t>
        <a:bodyPr/>
        <a:lstStyle/>
        <a:p>
          <a:endParaRPr lang="es-ES"/>
        </a:p>
      </dgm:t>
    </dgm:pt>
    <dgm:pt modelId="{69942B56-A5A6-4E10-86D5-3C8FAC0F9893}">
      <dgm:prSet phldrT="[Texto]"/>
      <dgm:spPr/>
      <dgm:t>
        <a:bodyPr/>
        <a:lstStyle/>
        <a:p>
          <a:r>
            <a:rPr lang="es-ES" b="1" dirty="0" smtClean="0"/>
            <a:t>Convergente </a:t>
          </a:r>
        </a:p>
        <a:p>
          <a:r>
            <a:rPr lang="es-ES" b="1" dirty="0" smtClean="0"/>
            <a:t>Activo</a:t>
          </a:r>
          <a:endParaRPr lang="es-ES" b="1" dirty="0"/>
        </a:p>
      </dgm:t>
    </dgm:pt>
    <dgm:pt modelId="{628552C6-21DE-4812-A442-529B5A329797}" type="parTrans" cxnId="{FD65194C-3CC3-4917-8B4B-359E8B175908}">
      <dgm:prSet/>
      <dgm:spPr/>
      <dgm:t>
        <a:bodyPr/>
        <a:lstStyle/>
        <a:p>
          <a:endParaRPr lang="es-ES"/>
        </a:p>
      </dgm:t>
    </dgm:pt>
    <dgm:pt modelId="{ED9F2561-DE20-47D7-B123-94CE44281DD1}" type="sibTrans" cxnId="{FD65194C-3CC3-4917-8B4B-359E8B175908}">
      <dgm:prSet/>
      <dgm:spPr/>
      <dgm:t>
        <a:bodyPr/>
        <a:lstStyle/>
        <a:p>
          <a:endParaRPr lang="es-ES"/>
        </a:p>
      </dgm:t>
    </dgm:pt>
    <dgm:pt modelId="{55F40CC5-3660-4BBA-A275-E9693CFF9645}">
      <dgm:prSet phldrT="[Texto]"/>
      <dgm:spPr/>
      <dgm:t>
        <a:bodyPr/>
        <a:lstStyle/>
        <a:p>
          <a:r>
            <a:rPr lang="es-ES" b="0" i="0" u="none" dirty="0" smtClean="0"/>
            <a:t>Percibe lo abstracto y lo procesa activamente.</a:t>
          </a:r>
          <a:endParaRPr lang="es-ES" dirty="0"/>
        </a:p>
      </dgm:t>
    </dgm:pt>
    <dgm:pt modelId="{4C412027-9BBD-49CA-B478-A2269F6CAC50}" type="parTrans" cxnId="{0AA1849C-67CD-41DC-9061-00AAFE524DEC}">
      <dgm:prSet/>
      <dgm:spPr/>
      <dgm:t>
        <a:bodyPr/>
        <a:lstStyle/>
        <a:p>
          <a:endParaRPr lang="es-ES"/>
        </a:p>
      </dgm:t>
    </dgm:pt>
    <dgm:pt modelId="{474483D3-9E08-4088-A085-2BB6065DB22D}" type="sibTrans" cxnId="{0AA1849C-67CD-41DC-9061-00AAFE524DEC}">
      <dgm:prSet/>
      <dgm:spPr/>
      <dgm:t>
        <a:bodyPr/>
        <a:lstStyle/>
        <a:p>
          <a:endParaRPr lang="es-ES"/>
        </a:p>
      </dgm:t>
    </dgm:pt>
    <dgm:pt modelId="{BF72277F-D3A2-475D-9644-52C0789A48F7}" type="pres">
      <dgm:prSet presAssocID="{DC01DE22-CAEB-4EF3-A278-38528E27394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2178A59-7AE2-4A35-8418-7783A0CBAA9E}" type="pres">
      <dgm:prSet presAssocID="{DC01DE22-CAEB-4EF3-A278-38528E273949}" presName="children" presStyleCnt="0"/>
      <dgm:spPr/>
    </dgm:pt>
    <dgm:pt modelId="{5BD1B77A-3BD5-43DF-A2AD-0D7C0426C585}" type="pres">
      <dgm:prSet presAssocID="{DC01DE22-CAEB-4EF3-A278-38528E273949}" presName="child1group" presStyleCnt="0"/>
      <dgm:spPr/>
    </dgm:pt>
    <dgm:pt modelId="{C1ECC51D-9C90-40CC-A698-338BD73C1501}" type="pres">
      <dgm:prSet presAssocID="{DC01DE22-CAEB-4EF3-A278-38528E273949}" presName="child1" presStyleLbl="bgAcc1" presStyleIdx="0" presStyleCnt="4"/>
      <dgm:spPr/>
      <dgm:t>
        <a:bodyPr/>
        <a:lstStyle/>
        <a:p>
          <a:endParaRPr lang="es-ES"/>
        </a:p>
      </dgm:t>
    </dgm:pt>
    <dgm:pt modelId="{52D8D11A-A4D0-48E8-BD8A-07B413829246}" type="pres">
      <dgm:prSet presAssocID="{DC01DE22-CAEB-4EF3-A278-38528E27394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565BF1-AC7C-45C7-904F-770FC1914552}" type="pres">
      <dgm:prSet presAssocID="{DC01DE22-CAEB-4EF3-A278-38528E273949}" presName="child2group" presStyleCnt="0"/>
      <dgm:spPr/>
    </dgm:pt>
    <dgm:pt modelId="{5A1B93E5-F0A6-4804-9974-143157445F85}" type="pres">
      <dgm:prSet presAssocID="{DC01DE22-CAEB-4EF3-A278-38528E273949}" presName="child2" presStyleLbl="bgAcc1" presStyleIdx="1" presStyleCnt="4"/>
      <dgm:spPr/>
      <dgm:t>
        <a:bodyPr/>
        <a:lstStyle/>
        <a:p>
          <a:endParaRPr lang="es-ES"/>
        </a:p>
      </dgm:t>
    </dgm:pt>
    <dgm:pt modelId="{7B840D6D-E930-4F51-9E49-66B1A8340006}" type="pres">
      <dgm:prSet presAssocID="{DC01DE22-CAEB-4EF3-A278-38528E27394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1909EE-11E1-453D-A43B-FF2701BCC481}" type="pres">
      <dgm:prSet presAssocID="{DC01DE22-CAEB-4EF3-A278-38528E273949}" presName="child3group" presStyleCnt="0"/>
      <dgm:spPr/>
    </dgm:pt>
    <dgm:pt modelId="{CC601323-66A1-4873-BA4B-08B945F59476}" type="pres">
      <dgm:prSet presAssocID="{DC01DE22-CAEB-4EF3-A278-38528E273949}" presName="child3" presStyleLbl="bgAcc1" presStyleIdx="2" presStyleCnt="4"/>
      <dgm:spPr/>
      <dgm:t>
        <a:bodyPr/>
        <a:lstStyle/>
        <a:p>
          <a:endParaRPr lang="es-ES"/>
        </a:p>
      </dgm:t>
    </dgm:pt>
    <dgm:pt modelId="{4BCC9982-39F2-4C6B-BE9A-4C75893C8364}" type="pres">
      <dgm:prSet presAssocID="{DC01DE22-CAEB-4EF3-A278-38528E27394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DF5310-A5AD-4820-A941-D4FD98829290}" type="pres">
      <dgm:prSet presAssocID="{DC01DE22-CAEB-4EF3-A278-38528E273949}" presName="child4group" presStyleCnt="0"/>
      <dgm:spPr/>
    </dgm:pt>
    <dgm:pt modelId="{E7A04AAC-E8A9-46F9-B3BC-04BA5E105183}" type="pres">
      <dgm:prSet presAssocID="{DC01DE22-CAEB-4EF3-A278-38528E273949}" presName="child4" presStyleLbl="bgAcc1" presStyleIdx="3" presStyleCnt="4"/>
      <dgm:spPr/>
      <dgm:t>
        <a:bodyPr/>
        <a:lstStyle/>
        <a:p>
          <a:endParaRPr lang="es-ES"/>
        </a:p>
      </dgm:t>
    </dgm:pt>
    <dgm:pt modelId="{BF176ACD-B67A-41BF-889D-28DB454049D7}" type="pres">
      <dgm:prSet presAssocID="{DC01DE22-CAEB-4EF3-A278-38528E27394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E5B04D-F111-4144-AC53-98180DD158A5}" type="pres">
      <dgm:prSet presAssocID="{DC01DE22-CAEB-4EF3-A278-38528E273949}" presName="childPlaceholder" presStyleCnt="0"/>
      <dgm:spPr/>
    </dgm:pt>
    <dgm:pt modelId="{3028AD76-62EF-4C6E-9CB1-7BD56794DD34}" type="pres">
      <dgm:prSet presAssocID="{DC01DE22-CAEB-4EF3-A278-38528E273949}" presName="circle" presStyleCnt="0"/>
      <dgm:spPr/>
    </dgm:pt>
    <dgm:pt modelId="{9F77CB14-6433-49BD-8B99-56516D7D1DD0}" type="pres">
      <dgm:prSet presAssocID="{DC01DE22-CAEB-4EF3-A278-38528E27394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22FA6F-102B-4F1F-A765-9B6948B18681}" type="pres">
      <dgm:prSet presAssocID="{DC01DE22-CAEB-4EF3-A278-38528E27394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3F12B8D-E007-4339-AA60-ED4534A1326C}" type="pres">
      <dgm:prSet presAssocID="{DC01DE22-CAEB-4EF3-A278-38528E27394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0112124-91B9-416A-8507-A0B6642DADB6}" type="pres">
      <dgm:prSet presAssocID="{DC01DE22-CAEB-4EF3-A278-38528E27394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DF7C40F-F365-494B-93BC-41716EB2FB15}" type="pres">
      <dgm:prSet presAssocID="{DC01DE22-CAEB-4EF3-A278-38528E273949}" presName="quadrantPlaceholder" presStyleCnt="0"/>
      <dgm:spPr/>
    </dgm:pt>
    <dgm:pt modelId="{E6E52651-901B-4712-9245-31AADC25F504}" type="pres">
      <dgm:prSet presAssocID="{DC01DE22-CAEB-4EF3-A278-38528E273949}" presName="center1" presStyleLbl="fgShp" presStyleIdx="0" presStyleCnt="2"/>
      <dgm:spPr/>
    </dgm:pt>
    <dgm:pt modelId="{BB11E516-28D8-4366-947A-4FD4685486E2}" type="pres">
      <dgm:prSet presAssocID="{DC01DE22-CAEB-4EF3-A278-38528E273949}" presName="center2" presStyleLbl="fgShp" presStyleIdx="1" presStyleCnt="2"/>
      <dgm:spPr/>
    </dgm:pt>
  </dgm:ptLst>
  <dgm:cxnLst>
    <dgm:cxn modelId="{54EBAFF6-6952-4641-8D8F-F2D977C34B70}" type="presOf" srcId="{69942B56-A5A6-4E10-86D5-3C8FAC0F9893}" destId="{50112124-91B9-416A-8507-A0B6642DADB6}" srcOrd="0" destOrd="0" presId="urn:microsoft.com/office/officeart/2005/8/layout/cycle4"/>
    <dgm:cxn modelId="{0AA1849C-67CD-41DC-9061-00AAFE524DEC}" srcId="{69942B56-A5A6-4E10-86D5-3C8FAC0F9893}" destId="{55F40CC5-3660-4BBA-A275-E9693CFF9645}" srcOrd="0" destOrd="0" parTransId="{4C412027-9BBD-49CA-B478-A2269F6CAC50}" sibTransId="{474483D3-9E08-4088-A085-2BB6065DB22D}"/>
    <dgm:cxn modelId="{A7A02719-4E8D-422A-9D7D-DDA0905F0C66}" type="presOf" srcId="{55F40CC5-3660-4BBA-A275-E9693CFF9645}" destId="{E7A04AAC-E8A9-46F9-B3BC-04BA5E105183}" srcOrd="0" destOrd="0" presId="urn:microsoft.com/office/officeart/2005/8/layout/cycle4"/>
    <dgm:cxn modelId="{FD65194C-3CC3-4917-8B4B-359E8B175908}" srcId="{DC01DE22-CAEB-4EF3-A278-38528E273949}" destId="{69942B56-A5A6-4E10-86D5-3C8FAC0F9893}" srcOrd="3" destOrd="0" parTransId="{628552C6-21DE-4812-A442-529B5A329797}" sibTransId="{ED9F2561-DE20-47D7-B123-94CE44281DD1}"/>
    <dgm:cxn modelId="{0DBE2288-B622-45D0-A456-73660248BCD5}" srcId="{DC01DE22-CAEB-4EF3-A278-38528E273949}" destId="{5E4D7AF4-639D-499F-B780-C2A0BB02E374}" srcOrd="1" destOrd="0" parTransId="{9C85D45A-8DE1-4602-BDCF-1684BF8788EB}" sibTransId="{6A381E0C-58E4-4AE3-BEA8-4C8C71AA6EC1}"/>
    <dgm:cxn modelId="{6C80DBD1-C93D-4707-AF6D-4E9E39C00909}" type="presOf" srcId="{DC01DE22-CAEB-4EF3-A278-38528E273949}" destId="{BF72277F-D3A2-475D-9644-52C0789A48F7}" srcOrd="0" destOrd="0" presId="urn:microsoft.com/office/officeart/2005/8/layout/cycle4"/>
    <dgm:cxn modelId="{604255FC-1339-415E-8DBF-EEE5B619621F}" type="presOf" srcId="{6589D550-C299-4A26-8E25-649D533A8378}" destId="{CC601323-66A1-4873-BA4B-08B945F59476}" srcOrd="0" destOrd="0" presId="urn:microsoft.com/office/officeart/2005/8/layout/cycle4"/>
    <dgm:cxn modelId="{E4A12A37-E031-4F37-A5BA-5FDC7BAA9750}" type="presOf" srcId="{5E4D7AF4-639D-499F-B780-C2A0BB02E374}" destId="{DA22FA6F-102B-4F1F-A765-9B6948B18681}" srcOrd="0" destOrd="0" presId="urn:microsoft.com/office/officeart/2005/8/layout/cycle4"/>
    <dgm:cxn modelId="{48020138-0742-4634-8CCB-D5BF72F627B7}" srcId="{5E4D7AF4-639D-499F-B780-C2A0BB02E374}" destId="{B8C01D94-8EC0-4249-8B65-470D0A67FDF4}" srcOrd="0" destOrd="0" parTransId="{D9B2EAED-A592-42AC-9E7D-912E33BD19F9}" sibTransId="{2664CF34-4E32-479F-A026-867B6EC364DE}"/>
    <dgm:cxn modelId="{A0BEB1A8-A4A4-4651-9A49-6654F2FB70AE}" srcId="{DC01DE22-CAEB-4EF3-A278-38528E273949}" destId="{F76979CD-26C7-42C9-B1C0-9329A1AA3C6C}" srcOrd="2" destOrd="0" parTransId="{CB6F81D1-12D1-4DD4-90CF-184AB806413F}" sibTransId="{531752F4-6073-474D-ABC8-0CD1AB9AA39D}"/>
    <dgm:cxn modelId="{8EAB0123-4C78-4B71-A130-3AA78365120E}" type="presOf" srcId="{B8C01D94-8EC0-4249-8B65-470D0A67FDF4}" destId="{7B840D6D-E930-4F51-9E49-66B1A8340006}" srcOrd="1" destOrd="0" presId="urn:microsoft.com/office/officeart/2005/8/layout/cycle4"/>
    <dgm:cxn modelId="{B51B23DF-5080-49E0-8466-B88631FB1BB9}" srcId="{F76979CD-26C7-42C9-B1C0-9329A1AA3C6C}" destId="{6589D550-C299-4A26-8E25-649D533A8378}" srcOrd="0" destOrd="0" parTransId="{D270C4C2-A4EA-4177-9E25-19A7F9A6D1E2}" sibTransId="{E727B2AA-3DF7-4F3C-92CD-2386D6C15D1F}"/>
    <dgm:cxn modelId="{E9315884-21E6-4CC0-B7FB-234CB2D639F4}" srcId="{DC01DE22-CAEB-4EF3-A278-38528E273949}" destId="{EEE83270-BE7A-4838-AF0D-64FC223DAE0A}" srcOrd="0" destOrd="0" parTransId="{8A6E4B4D-94D7-48BC-AABE-144729471833}" sibTransId="{DD131CC3-8133-4A5B-B34C-0F9311490A01}"/>
    <dgm:cxn modelId="{064818E1-5ACD-4332-AA41-7C48999AB7E9}" type="presOf" srcId="{4D3A78F3-6268-4C8A-A69F-9B5840926863}" destId="{C1ECC51D-9C90-40CC-A698-338BD73C1501}" srcOrd="0" destOrd="0" presId="urn:microsoft.com/office/officeart/2005/8/layout/cycle4"/>
    <dgm:cxn modelId="{81AA36AC-D96B-44AB-9B18-6664BC83D982}" type="presOf" srcId="{6589D550-C299-4A26-8E25-649D533A8378}" destId="{4BCC9982-39F2-4C6B-BE9A-4C75893C8364}" srcOrd="1" destOrd="0" presId="urn:microsoft.com/office/officeart/2005/8/layout/cycle4"/>
    <dgm:cxn modelId="{25EC02A5-A87B-4B0A-8EC6-4411902C260F}" type="presOf" srcId="{EEE83270-BE7A-4838-AF0D-64FC223DAE0A}" destId="{9F77CB14-6433-49BD-8B99-56516D7D1DD0}" srcOrd="0" destOrd="0" presId="urn:microsoft.com/office/officeart/2005/8/layout/cycle4"/>
    <dgm:cxn modelId="{E2EDFF33-E4CC-4759-AE5B-CE50B8F7CC4D}" type="presOf" srcId="{55F40CC5-3660-4BBA-A275-E9693CFF9645}" destId="{BF176ACD-B67A-41BF-889D-28DB454049D7}" srcOrd="1" destOrd="0" presId="urn:microsoft.com/office/officeart/2005/8/layout/cycle4"/>
    <dgm:cxn modelId="{5CAA9481-7DD8-47C3-989E-3ADC0C46823B}" type="presOf" srcId="{F76979CD-26C7-42C9-B1C0-9329A1AA3C6C}" destId="{B3F12B8D-E007-4339-AA60-ED4534A1326C}" srcOrd="0" destOrd="0" presId="urn:microsoft.com/office/officeart/2005/8/layout/cycle4"/>
    <dgm:cxn modelId="{CB386140-6133-4B8E-8598-E8E81E54DA7E}" type="presOf" srcId="{B8C01D94-8EC0-4249-8B65-470D0A67FDF4}" destId="{5A1B93E5-F0A6-4804-9974-143157445F85}" srcOrd="0" destOrd="0" presId="urn:microsoft.com/office/officeart/2005/8/layout/cycle4"/>
    <dgm:cxn modelId="{648D6EFF-2867-49BC-9BD4-8521DF926189}" type="presOf" srcId="{4D3A78F3-6268-4C8A-A69F-9B5840926863}" destId="{52D8D11A-A4D0-48E8-BD8A-07B413829246}" srcOrd="1" destOrd="0" presId="urn:microsoft.com/office/officeart/2005/8/layout/cycle4"/>
    <dgm:cxn modelId="{229F7C60-D988-462E-BE6E-A1B128B4126A}" srcId="{EEE83270-BE7A-4838-AF0D-64FC223DAE0A}" destId="{4D3A78F3-6268-4C8A-A69F-9B5840926863}" srcOrd="0" destOrd="0" parTransId="{A0EF31DA-9571-4D64-852C-FDF6098D8B49}" sibTransId="{8876986D-3C44-4F9F-A41C-9BAF151CD52F}"/>
    <dgm:cxn modelId="{5E76601E-B80A-4E77-8025-A23E0E20C31F}" type="presParOf" srcId="{BF72277F-D3A2-475D-9644-52C0789A48F7}" destId="{42178A59-7AE2-4A35-8418-7783A0CBAA9E}" srcOrd="0" destOrd="0" presId="urn:microsoft.com/office/officeart/2005/8/layout/cycle4"/>
    <dgm:cxn modelId="{4DA65C1B-4582-428C-8CE4-FB269F73097A}" type="presParOf" srcId="{42178A59-7AE2-4A35-8418-7783A0CBAA9E}" destId="{5BD1B77A-3BD5-43DF-A2AD-0D7C0426C585}" srcOrd="0" destOrd="0" presId="urn:microsoft.com/office/officeart/2005/8/layout/cycle4"/>
    <dgm:cxn modelId="{CACCF4F8-818D-4730-BEC5-A8B13C621FFC}" type="presParOf" srcId="{5BD1B77A-3BD5-43DF-A2AD-0D7C0426C585}" destId="{C1ECC51D-9C90-40CC-A698-338BD73C1501}" srcOrd="0" destOrd="0" presId="urn:microsoft.com/office/officeart/2005/8/layout/cycle4"/>
    <dgm:cxn modelId="{F7C8178A-331C-4A71-9A4B-121980BA60F9}" type="presParOf" srcId="{5BD1B77A-3BD5-43DF-A2AD-0D7C0426C585}" destId="{52D8D11A-A4D0-48E8-BD8A-07B413829246}" srcOrd="1" destOrd="0" presId="urn:microsoft.com/office/officeart/2005/8/layout/cycle4"/>
    <dgm:cxn modelId="{38EAF785-5D4A-4DA2-956F-AF8C9190B0CD}" type="presParOf" srcId="{42178A59-7AE2-4A35-8418-7783A0CBAA9E}" destId="{2F565BF1-AC7C-45C7-904F-770FC1914552}" srcOrd="1" destOrd="0" presId="urn:microsoft.com/office/officeart/2005/8/layout/cycle4"/>
    <dgm:cxn modelId="{3912CD04-492A-4CA1-9BC1-CE0C4FC69158}" type="presParOf" srcId="{2F565BF1-AC7C-45C7-904F-770FC1914552}" destId="{5A1B93E5-F0A6-4804-9974-143157445F85}" srcOrd="0" destOrd="0" presId="urn:microsoft.com/office/officeart/2005/8/layout/cycle4"/>
    <dgm:cxn modelId="{20025D82-E198-4E46-94C2-5A46F38DA85D}" type="presParOf" srcId="{2F565BF1-AC7C-45C7-904F-770FC1914552}" destId="{7B840D6D-E930-4F51-9E49-66B1A8340006}" srcOrd="1" destOrd="0" presId="urn:microsoft.com/office/officeart/2005/8/layout/cycle4"/>
    <dgm:cxn modelId="{65710B95-7EA4-4403-8DE1-3EF65676DEFC}" type="presParOf" srcId="{42178A59-7AE2-4A35-8418-7783A0CBAA9E}" destId="{311909EE-11E1-453D-A43B-FF2701BCC481}" srcOrd="2" destOrd="0" presId="urn:microsoft.com/office/officeart/2005/8/layout/cycle4"/>
    <dgm:cxn modelId="{A09C0D80-5AB8-477D-B628-C1A29D131F93}" type="presParOf" srcId="{311909EE-11E1-453D-A43B-FF2701BCC481}" destId="{CC601323-66A1-4873-BA4B-08B945F59476}" srcOrd="0" destOrd="0" presId="urn:microsoft.com/office/officeart/2005/8/layout/cycle4"/>
    <dgm:cxn modelId="{43B1B221-0A3B-4CDD-94B8-C290D359C7E2}" type="presParOf" srcId="{311909EE-11E1-453D-A43B-FF2701BCC481}" destId="{4BCC9982-39F2-4C6B-BE9A-4C75893C8364}" srcOrd="1" destOrd="0" presId="urn:microsoft.com/office/officeart/2005/8/layout/cycle4"/>
    <dgm:cxn modelId="{EFD87A5F-28CB-41A1-B68B-CC8CCE6DBAB8}" type="presParOf" srcId="{42178A59-7AE2-4A35-8418-7783A0CBAA9E}" destId="{8DDF5310-A5AD-4820-A941-D4FD98829290}" srcOrd="3" destOrd="0" presId="urn:microsoft.com/office/officeart/2005/8/layout/cycle4"/>
    <dgm:cxn modelId="{5FE27553-99A0-4D14-B3E6-4158B18DAAA3}" type="presParOf" srcId="{8DDF5310-A5AD-4820-A941-D4FD98829290}" destId="{E7A04AAC-E8A9-46F9-B3BC-04BA5E105183}" srcOrd="0" destOrd="0" presId="urn:microsoft.com/office/officeart/2005/8/layout/cycle4"/>
    <dgm:cxn modelId="{D4973430-F51A-42C1-885A-1845EA936E41}" type="presParOf" srcId="{8DDF5310-A5AD-4820-A941-D4FD98829290}" destId="{BF176ACD-B67A-41BF-889D-28DB454049D7}" srcOrd="1" destOrd="0" presId="urn:microsoft.com/office/officeart/2005/8/layout/cycle4"/>
    <dgm:cxn modelId="{59373CC9-87D0-4166-924B-C124060F47DD}" type="presParOf" srcId="{42178A59-7AE2-4A35-8418-7783A0CBAA9E}" destId="{1CE5B04D-F111-4144-AC53-98180DD158A5}" srcOrd="4" destOrd="0" presId="urn:microsoft.com/office/officeart/2005/8/layout/cycle4"/>
    <dgm:cxn modelId="{3E0054EB-87F6-4DB9-A9CE-20FF477F48C9}" type="presParOf" srcId="{BF72277F-D3A2-475D-9644-52C0789A48F7}" destId="{3028AD76-62EF-4C6E-9CB1-7BD56794DD34}" srcOrd="1" destOrd="0" presId="urn:microsoft.com/office/officeart/2005/8/layout/cycle4"/>
    <dgm:cxn modelId="{44DB3140-2294-4A7F-A53C-AEAD84BBB543}" type="presParOf" srcId="{3028AD76-62EF-4C6E-9CB1-7BD56794DD34}" destId="{9F77CB14-6433-49BD-8B99-56516D7D1DD0}" srcOrd="0" destOrd="0" presId="urn:microsoft.com/office/officeart/2005/8/layout/cycle4"/>
    <dgm:cxn modelId="{F3C549D3-CD67-400A-82F6-4A994A1A25F4}" type="presParOf" srcId="{3028AD76-62EF-4C6E-9CB1-7BD56794DD34}" destId="{DA22FA6F-102B-4F1F-A765-9B6948B18681}" srcOrd="1" destOrd="0" presId="urn:microsoft.com/office/officeart/2005/8/layout/cycle4"/>
    <dgm:cxn modelId="{9CD494B4-5809-49C7-BB07-9E164177BF33}" type="presParOf" srcId="{3028AD76-62EF-4C6E-9CB1-7BD56794DD34}" destId="{B3F12B8D-E007-4339-AA60-ED4534A1326C}" srcOrd="2" destOrd="0" presId="urn:microsoft.com/office/officeart/2005/8/layout/cycle4"/>
    <dgm:cxn modelId="{98FB123E-2483-42FD-BA0E-2AFB21B4A597}" type="presParOf" srcId="{3028AD76-62EF-4C6E-9CB1-7BD56794DD34}" destId="{50112124-91B9-416A-8507-A0B6642DADB6}" srcOrd="3" destOrd="0" presId="urn:microsoft.com/office/officeart/2005/8/layout/cycle4"/>
    <dgm:cxn modelId="{E93D6CC0-7D0B-41CA-A9A4-0743201372A2}" type="presParOf" srcId="{3028AD76-62EF-4C6E-9CB1-7BD56794DD34}" destId="{3DF7C40F-F365-494B-93BC-41716EB2FB15}" srcOrd="4" destOrd="0" presId="urn:microsoft.com/office/officeart/2005/8/layout/cycle4"/>
    <dgm:cxn modelId="{59E34B4B-0ED8-493C-BA86-71FF30F46F6A}" type="presParOf" srcId="{BF72277F-D3A2-475D-9644-52C0789A48F7}" destId="{E6E52651-901B-4712-9245-31AADC25F504}" srcOrd="2" destOrd="0" presId="urn:microsoft.com/office/officeart/2005/8/layout/cycle4"/>
    <dgm:cxn modelId="{26952D38-0EAA-48C7-94CB-B2EB52FA068D}" type="presParOf" srcId="{BF72277F-D3A2-475D-9644-52C0789A48F7}" destId="{BB11E516-28D8-4366-947A-4FD4685486E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1DE22-CAEB-4EF3-A278-38528E27394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E83270-BE7A-4838-AF0D-64FC223DAE0A}">
      <dgm:prSet phldrT="[Texto]" custT="1"/>
      <dgm:spPr/>
      <dgm:t>
        <a:bodyPr/>
        <a:lstStyle/>
        <a:p>
          <a:r>
            <a:rPr lang="es-ES" sz="1800" b="1" dirty="0" smtClean="0"/>
            <a:t>Acomodador </a:t>
          </a:r>
        </a:p>
        <a:p>
          <a:r>
            <a:rPr lang="es-ES" sz="1800" b="1" dirty="0" smtClean="0"/>
            <a:t>Dinámico</a:t>
          </a:r>
          <a:endParaRPr lang="es-ES" sz="1800" b="1" dirty="0"/>
        </a:p>
      </dgm:t>
    </dgm:pt>
    <dgm:pt modelId="{8A6E4B4D-94D7-48BC-AABE-144729471833}" type="parTrans" cxnId="{E9315884-21E6-4CC0-B7FB-234CB2D639F4}">
      <dgm:prSet/>
      <dgm:spPr/>
      <dgm:t>
        <a:bodyPr/>
        <a:lstStyle/>
        <a:p>
          <a:endParaRPr lang="es-ES" sz="1200"/>
        </a:p>
      </dgm:t>
    </dgm:pt>
    <dgm:pt modelId="{DD131CC3-8133-4A5B-B34C-0F9311490A01}" type="sibTrans" cxnId="{E9315884-21E6-4CC0-B7FB-234CB2D639F4}">
      <dgm:prSet/>
      <dgm:spPr/>
      <dgm:t>
        <a:bodyPr/>
        <a:lstStyle/>
        <a:p>
          <a:endParaRPr lang="es-ES" sz="1200"/>
        </a:p>
      </dgm:t>
    </dgm:pt>
    <dgm:pt modelId="{4D3A78F3-6268-4C8A-A69F-9B5840926863}">
      <dgm:prSet phldrT="[Texto]" custT="1"/>
      <dgm:spPr/>
      <dgm:t>
        <a:bodyPr/>
        <a:lstStyle/>
        <a:p>
          <a:r>
            <a:rPr lang="es-ES" sz="1200" b="0" i="0" u="none" dirty="0" smtClean="0"/>
            <a:t>Trabajos grupales, trabajos de expresión artística. Lectura de trozos cortos, discusión socializada. Actividades de periodismo, entrevistas. Uso del ensayo y error.</a:t>
          </a:r>
          <a:endParaRPr lang="es-ES" sz="1200" dirty="0"/>
        </a:p>
      </dgm:t>
    </dgm:pt>
    <dgm:pt modelId="{A0EF31DA-9571-4D64-852C-FDF6098D8B49}" type="parTrans" cxnId="{229F7C60-D988-462E-BE6E-A1B128B4126A}">
      <dgm:prSet/>
      <dgm:spPr/>
      <dgm:t>
        <a:bodyPr/>
        <a:lstStyle/>
        <a:p>
          <a:endParaRPr lang="es-ES" sz="1200"/>
        </a:p>
      </dgm:t>
    </dgm:pt>
    <dgm:pt modelId="{8876986D-3C44-4F9F-A41C-9BAF151CD52F}" type="sibTrans" cxnId="{229F7C60-D988-462E-BE6E-A1B128B4126A}">
      <dgm:prSet/>
      <dgm:spPr/>
      <dgm:t>
        <a:bodyPr/>
        <a:lstStyle/>
        <a:p>
          <a:endParaRPr lang="es-ES" sz="1200"/>
        </a:p>
      </dgm:t>
    </dgm:pt>
    <dgm:pt modelId="{5E4D7AF4-639D-499F-B780-C2A0BB02E374}">
      <dgm:prSet phldrT="[Texto]" custT="1"/>
      <dgm:spPr/>
      <dgm:t>
        <a:bodyPr/>
        <a:lstStyle/>
        <a:p>
          <a:r>
            <a:rPr lang="es-ES" sz="1800" b="1" dirty="0" smtClean="0"/>
            <a:t>Divergente</a:t>
          </a:r>
        </a:p>
        <a:p>
          <a:r>
            <a:rPr lang="es-ES" sz="1800" b="1" dirty="0" smtClean="0"/>
            <a:t>Reflexivo</a:t>
          </a:r>
          <a:endParaRPr lang="es-ES" sz="1800" b="1" dirty="0"/>
        </a:p>
      </dgm:t>
    </dgm:pt>
    <dgm:pt modelId="{9C85D45A-8DE1-4602-BDCF-1684BF8788EB}" type="parTrans" cxnId="{0DBE2288-B622-45D0-A456-73660248BCD5}">
      <dgm:prSet/>
      <dgm:spPr/>
      <dgm:t>
        <a:bodyPr/>
        <a:lstStyle/>
        <a:p>
          <a:endParaRPr lang="es-ES" sz="1200"/>
        </a:p>
      </dgm:t>
    </dgm:pt>
    <dgm:pt modelId="{6A381E0C-58E4-4AE3-BEA8-4C8C71AA6EC1}" type="sibTrans" cxnId="{0DBE2288-B622-45D0-A456-73660248BCD5}">
      <dgm:prSet/>
      <dgm:spPr/>
      <dgm:t>
        <a:bodyPr/>
        <a:lstStyle/>
        <a:p>
          <a:endParaRPr lang="es-ES" sz="1200"/>
        </a:p>
      </dgm:t>
    </dgm:pt>
    <dgm:pt modelId="{B8C01D94-8EC0-4249-8B65-470D0A67FDF4}">
      <dgm:prSet phldrT="[Texto]" custT="1"/>
      <dgm:spPr/>
      <dgm:t>
        <a:bodyPr/>
        <a:lstStyle/>
        <a:p>
          <a:r>
            <a:rPr lang="es-ES" sz="1200" b="0" i="0" u="none" dirty="0" smtClean="0"/>
            <a:t>Lluvia de ideas, ejercicios de simulación, analogías, experimentos, mapas conceptuales.</a:t>
          </a:r>
          <a:endParaRPr lang="es-ES" sz="1200" dirty="0"/>
        </a:p>
      </dgm:t>
    </dgm:pt>
    <dgm:pt modelId="{D9B2EAED-A592-42AC-9E7D-912E33BD19F9}" type="parTrans" cxnId="{48020138-0742-4634-8CCB-D5BF72F627B7}">
      <dgm:prSet/>
      <dgm:spPr/>
      <dgm:t>
        <a:bodyPr/>
        <a:lstStyle/>
        <a:p>
          <a:endParaRPr lang="es-ES" sz="1200"/>
        </a:p>
      </dgm:t>
    </dgm:pt>
    <dgm:pt modelId="{2664CF34-4E32-479F-A026-867B6EC364DE}" type="sibTrans" cxnId="{48020138-0742-4634-8CCB-D5BF72F627B7}">
      <dgm:prSet/>
      <dgm:spPr/>
      <dgm:t>
        <a:bodyPr/>
        <a:lstStyle/>
        <a:p>
          <a:endParaRPr lang="es-ES" sz="1200"/>
        </a:p>
      </dgm:t>
    </dgm:pt>
    <dgm:pt modelId="{F76979CD-26C7-42C9-B1C0-9329A1AA3C6C}">
      <dgm:prSet phldrT="[Texto]" custT="1"/>
      <dgm:spPr/>
      <dgm:t>
        <a:bodyPr/>
        <a:lstStyle/>
        <a:p>
          <a:r>
            <a:rPr lang="es-ES" sz="1800" b="1" dirty="0" smtClean="0"/>
            <a:t>Asimilador </a:t>
          </a:r>
        </a:p>
        <a:p>
          <a:r>
            <a:rPr lang="es-ES" sz="1800" b="1" dirty="0" smtClean="0"/>
            <a:t>Analítico</a:t>
          </a:r>
          <a:endParaRPr lang="es-ES" sz="1800" b="1" dirty="0"/>
        </a:p>
      </dgm:t>
    </dgm:pt>
    <dgm:pt modelId="{CB6F81D1-12D1-4DD4-90CF-184AB806413F}" type="parTrans" cxnId="{A0BEB1A8-A4A4-4651-9A49-6654F2FB70AE}">
      <dgm:prSet/>
      <dgm:spPr/>
      <dgm:t>
        <a:bodyPr/>
        <a:lstStyle/>
        <a:p>
          <a:endParaRPr lang="es-ES" sz="1200"/>
        </a:p>
      </dgm:t>
    </dgm:pt>
    <dgm:pt modelId="{531752F4-6073-474D-ABC8-0CD1AB9AA39D}" type="sibTrans" cxnId="{A0BEB1A8-A4A4-4651-9A49-6654F2FB70AE}">
      <dgm:prSet/>
      <dgm:spPr/>
      <dgm:t>
        <a:bodyPr/>
        <a:lstStyle/>
        <a:p>
          <a:endParaRPr lang="es-ES" sz="1200"/>
        </a:p>
      </dgm:t>
    </dgm:pt>
    <dgm:pt modelId="{6589D550-C299-4A26-8E25-649D533A8378}">
      <dgm:prSet phldrT="[Texto]" custT="1"/>
      <dgm:spPr/>
      <dgm:t>
        <a:bodyPr/>
        <a:lstStyle/>
        <a:p>
          <a:r>
            <a:rPr lang="es-ES" sz="1200" b="0" i="0" u="none" dirty="0" smtClean="0"/>
            <a:t>Informes escritos, investigaciones, tomar apuntes, participación en debates, lectura de textos.</a:t>
          </a:r>
          <a:endParaRPr lang="es-ES" sz="1200" dirty="0"/>
        </a:p>
      </dgm:t>
    </dgm:pt>
    <dgm:pt modelId="{D270C4C2-A4EA-4177-9E25-19A7F9A6D1E2}" type="parTrans" cxnId="{B51B23DF-5080-49E0-8466-B88631FB1BB9}">
      <dgm:prSet/>
      <dgm:spPr/>
      <dgm:t>
        <a:bodyPr/>
        <a:lstStyle/>
        <a:p>
          <a:endParaRPr lang="es-ES" sz="1200"/>
        </a:p>
      </dgm:t>
    </dgm:pt>
    <dgm:pt modelId="{E727B2AA-3DF7-4F3C-92CD-2386D6C15D1F}" type="sibTrans" cxnId="{B51B23DF-5080-49E0-8466-B88631FB1BB9}">
      <dgm:prSet/>
      <dgm:spPr/>
      <dgm:t>
        <a:bodyPr/>
        <a:lstStyle/>
        <a:p>
          <a:endParaRPr lang="es-ES" sz="1200"/>
        </a:p>
      </dgm:t>
    </dgm:pt>
    <dgm:pt modelId="{69942B56-A5A6-4E10-86D5-3C8FAC0F9893}">
      <dgm:prSet phldrT="[Texto]" custT="1"/>
      <dgm:spPr/>
      <dgm:t>
        <a:bodyPr/>
        <a:lstStyle/>
        <a:p>
          <a:r>
            <a:rPr lang="es-ES" sz="1800" b="1" dirty="0" smtClean="0"/>
            <a:t>Convergente </a:t>
          </a:r>
        </a:p>
        <a:p>
          <a:r>
            <a:rPr lang="es-ES" sz="1800" b="1" dirty="0" smtClean="0"/>
            <a:t>Activo</a:t>
          </a:r>
          <a:endParaRPr lang="es-ES" sz="1800" b="1" dirty="0"/>
        </a:p>
      </dgm:t>
    </dgm:pt>
    <dgm:pt modelId="{628552C6-21DE-4812-A442-529B5A329797}" type="parTrans" cxnId="{FD65194C-3CC3-4917-8B4B-359E8B175908}">
      <dgm:prSet/>
      <dgm:spPr/>
      <dgm:t>
        <a:bodyPr/>
        <a:lstStyle/>
        <a:p>
          <a:endParaRPr lang="es-ES" sz="1200"/>
        </a:p>
      </dgm:t>
    </dgm:pt>
    <dgm:pt modelId="{ED9F2561-DE20-47D7-B123-94CE44281DD1}" type="sibTrans" cxnId="{FD65194C-3CC3-4917-8B4B-359E8B175908}">
      <dgm:prSet/>
      <dgm:spPr/>
      <dgm:t>
        <a:bodyPr/>
        <a:lstStyle/>
        <a:p>
          <a:endParaRPr lang="es-ES" sz="1200"/>
        </a:p>
      </dgm:t>
    </dgm:pt>
    <dgm:pt modelId="{55F40CC5-3660-4BBA-A275-E9693CFF9645}">
      <dgm:prSet phldrT="[Texto]" custT="1"/>
      <dgm:spPr/>
      <dgm:t>
        <a:bodyPr/>
        <a:lstStyle/>
        <a:p>
          <a:r>
            <a:rPr lang="es-ES" sz="1200" b="0" i="0" u="none" dirty="0" smtClean="0"/>
            <a:t>Actividades manuales, proyectos prácticos, gráficos y mapas, clasificación de la información, ejercicios de memorización, resolución de problemas prácticos y demostraciones prácticas.</a:t>
          </a:r>
          <a:endParaRPr lang="es-ES" sz="1200" dirty="0"/>
        </a:p>
      </dgm:t>
    </dgm:pt>
    <dgm:pt modelId="{4C412027-9BBD-49CA-B478-A2269F6CAC50}" type="parTrans" cxnId="{0AA1849C-67CD-41DC-9061-00AAFE524DEC}">
      <dgm:prSet/>
      <dgm:spPr/>
      <dgm:t>
        <a:bodyPr/>
        <a:lstStyle/>
        <a:p>
          <a:endParaRPr lang="es-ES" sz="1200"/>
        </a:p>
      </dgm:t>
    </dgm:pt>
    <dgm:pt modelId="{474483D3-9E08-4088-A085-2BB6065DB22D}" type="sibTrans" cxnId="{0AA1849C-67CD-41DC-9061-00AAFE524DEC}">
      <dgm:prSet/>
      <dgm:spPr/>
      <dgm:t>
        <a:bodyPr/>
        <a:lstStyle/>
        <a:p>
          <a:endParaRPr lang="es-ES" sz="1200"/>
        </a:p>
      </dgm:t>
    </dgm:pt>
    <dgm:pt modelId="{BF72277F-D3A2-475D-9644-52C0789A48F7}" type="pres">
      <dgm:prSet presAssocID="{DC01DE22-CAEB-4EF3-A278-38528E27394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2178A59-7AE2-4A35-8418-7783A0CBAA9E}" type="pres">
      <dgm:prSet presAssocID="{DC01DE22-CAEB-4EF3-A278-38528E273949}" presName="children" presStyleCnt="0"/>
      <dgm:spPr/>
    </dgm:pt>
    <dgm:pt modelId="{5BD1B77A-3BD5-43DF-A2AD-0D7C0426C585}" type="pres">
      <dgm:prSet presAssocID="{DC01DE22-CAEB-4EF3-A278-38528E273949}" presName="child1group" presStyleCnt="0"/>
      <dgm:spPr/>
    </dgm:pt>
    <dgm:pt modelId="{C1ECC51D-9C90-40CC-A698-338BD73C1501}" type="pres">
      <dgm:prSet presAssocID="{DC01DE22-CAEB-4EF3-A278-38528E273949}" presName="child1" presStyleLbl="bgAcc1" presStyleIdx="0" presStyleCnt="4"/>
      <dgm:spPr/>
      <dgm:t>
        <a:bodyPr/>
        <a:lstStyle/>
        <a:p>
          <a:endParaRPr lang="es-ES"/>
        </a:p>
      </dgm:t>
    </dgm:pt>
    <dgm:pt modelId="{52D8D11A-A4D0-48E8-BD8A-07B413829246}" type="pres">
      <dgm:prSet presAssocID="{DC01DE22-CAEB-4EF3-A278-38528E27394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565BF1-AC7C-45C7-904F-770FC1914552}" type="pres">
      <dgm:prSet presAssocID="{DC01DE22-CAEB-4EF3-A278-38528E273949}" presName="child2group" presStyleCnt="0"/>
      <dgm:spPr/>
    </dgm:pt>
    <dgm:pt modelId="{5A1B93E5-F0A6-4804-9974-143157445F85}" type="pres">
      <dgm:prSet presAssocID="{DC01DE22-CAEB-4EF3-A278-38528E273949}" presName="child2" presStyleLbl="bgAcc1" presStyleIdx="1" presStyleCnt="4"/>
      <dgm:spPr/>
      <dgm:t>
        <a:bodyPr/>
        <a:lstStyle/>
        <a:p>
          <a:endParaRPr lang="es-ES"/>
        </a:p>
      </dgm:t>
    </dgm:pt>
    <dgm:pt modelId="{7B840D6D-E930-4F51-9E49-66B1A8340006}" type="pres">
      <dgm:prSet presAssocID="{DC01DE22-CAEB-4EF3-A278-38528E27394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1909EE-11E1-453D-A43B-FF2701BCC481}" type="pres">
      <dgm:prSet presAssocID="{DC01DE22-CAEB-4EF3-A278-38528E273949}" presName="child3group" presStyleCnt="0"/>
      <dgm:spPr/>
    </dgm:pt>
    <dgm:pt modelId="{CC601323-66A1-4873-BA4B-08B945F59476}" type="pres">
      <dgm:prSet presAssocID="{DC01DE22-CAEB-4EF3-A278-38528E273949}" presName="child3" presStyleLbl="bgAcc1" presStyleIdx="2" presStyleCnt="4"/>
      <dgm:spPr/>
      <dgm:t>
        <a:bodyPr/>
        <a:lstStyle/>
        <a:p>
          <a:endParaRPr lang="es-ES"/>
        </a:p>
      </dgm:t>
    </dgm:pt>
    <dgm:pt modelId="{4BCC9982-39F2-4C6B-BE9A-4C75893C8364}" type="pres">
      <dgm:prSet presAssocID="{DC01DE22-CAEB-4EF3-A278-38528E27394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DF5310-A5AD-4820-A941-D4FD98829290}" type="pres">
      <dgm:prSet presAssocID="{DC01DE22-CAEB-4EF3-A278-38528E273949}" presName="child4group" presStyleCnt="0"/>
      <dgm:spPr/>
    </dgm:pt>
    <dgm:pt modelId="{E7A04AAC-E8A9-46F9-B3BC-04BA5E105183}" type="pres">
      <dgm:prSet presAssocID="{DC01DE22-CAEB-4EF3-A278-38528E273949}" presName="child4" presStyleLbl="bgAcc1" presStyleIdx="3" presStyleCnt="4"/>
      <dgm:spPr/>
      <dgm:t>
        <a:bodyPr/>
        <a:lstStyle/>
        <a:p>
          <a:endParaRPr lang="es-ES"/>
        </a:p>
      </dgm:t>
    </dgm:pt>
    <dgm:pt modelId="{BF176ACD-B67A-41BF-889D-28DB454049D7}" type="pres">
      <dgm:prSet presAssocID="{DC01DE22-CAEB-4EF3-A278-38528E27394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E5B04D-F111-4144-AC53-98180DD158A5}" type="pres">
      <dgm:prSet presAssocID="{DC01DE22-CAEB-4EF3-A278-38528E273949}" presName="childPlaceholder" presStyleCnt="0"/>
      <dgm:spPr/>
    </dgm:pt>
    <dgm:pt modelId="{3028AD76-62EF-4C6E-9CB1-7BD56794DD34}" type="pres">
      <dgm:prSet presAssocID="{DC01DE22-CAEB-4EF3-A278-38528E273949}" presName="circle" presStyleCnt="0"/>
      <dgm:spPr/>
    </dgm:pt>
    <dgm:pt modelId="{9F77CB14-6433-49BD-8B99-56516D7D1DD0}" type="pres">
      <dgm:prSet presAssocID="{DC01DE22-CAEB-4EF3-A278-38528E27394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22FA6F-102B-4F1F-A765-9B6948B18681}" type="pres">
      <dgm:prSet presAssocID="{DC01DE22-CAEB-4EF3-A278-38528E27394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3F12B8D-E007-4339-AA60-ED4534A1326C}" type="pres">
      <dgm:prSet presAssocID="{DC01DE22-CAEB-4EF3-A278-38528E27394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0112124-91B9-416A-8507-A0B6642DADB6}" type="pres">
      <dgm:prSet presAssocID="{DC01DE22-CAEB-4EF3-A278-38528E27394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DF7C40F-F365-494B-93BC-41716EB2FB15}" type="pres">
      <dgm:prSet presAssocID="{DC01DE22-CAEB-4EF3-A278-38528E273949}" presName="quadrantPlaceholder" presStyleCnt="0"/>
      <dgm:spPr/>
    </dgm:pt>
    <dgm:pt modelId="{E6E52651-901B-4712-9245-31AADC25F504}" type="pres">
      <dgm:prSet presAssocID="{DC01DE22-CAEB-4EF3-A278-38528E273949}" presName="center1" presStyleLbl="fgShp" presStyleIdx="0" presStyleCnt="2"/>
      <dgm:spPr/>
    </dgm:pt>
    <dgm:pt modelId="{BB11E516-28D8-4366-947A-4FD4685486E2}" type="pres">
      <dgm:prSet presAssocID="{DC01DE22-CAEB-4EF3-A278-38528E273949}" presName="center2" presStyleLbl="fgShp" presStyleIdx="1" presStyleCnt="2"/>
      <dgm:spPr/>
    </dgm:pt>
  </dgm:ptLst>
  <dgm:cxnLst>
    <dgm:cxn modelId="{9DF1E27A-56C5-4908-993C-9996CB89C6CA}" type="presOf" srcId="{5E4D7AF4-639D-499F-B780-C2A0BB02E374}" destId="{DA22FA6F-102B-4F1F-A765-9B6948B18681}" srcOrd="0" destOrd="0" presId="urn:microsoft.com/office/officeart/2005/8/layout/cycle4"/>
    <dgm:cxn modelId="{1CFFD32F-C957-476E-A398-D65366AD8BEE}" type="presOf" srcId="{6589D550-C299-4A26-8E25-649D533A8378}" destId="{CC601323-66A1-4873-BA4B-08B945F59476}" srcOrd="0" destOrd="0" presId="urn:microsoft.com/office/officeart/2005/8/layout/cycle4"/>
    <dgm:cxn modelId="{0AA1849C-67CD-41DC-9061-00AAFE524DEC}" srcId="{69942B56-A5A6-4E10-86D5-3C8FAC0F9893}" destId="{55F40CC5-3660-4BBA-A275-E9693CFF9645}" srcOrd="0" destOrd="0" parTransId="{4C412027-9BBD-49CA-B478-A2269F6CAC50}" sibTransId="{474483D3-9E08-4088-A085-2BB6065DB22D}"/>
    <dgm:cxn modelId="{0DBE2288-B622-45D0-A456-73660248BCD5}" srcId="{DC01DE22-CAEB-4EF3-A278-38528E273949}" destId="{5E4D7AF4-639D-499F-B780-C2A0BB02E374}" srcOrd="1" destOrd="0" parTransId="{9C85D45A-8DE1-4602-BDCF-1684BF8788EB}" sibTransId="{6A381E0C-58E4-4AE3-BEA8-4C8C71AA6EC1}"/>
    <dgm:cxn modelId="{FD65194C-3CC3-4917-8B4B-359E8B175908}" srcId="{DC01DE22-CAEB-4EF3-A278-38528E273949}" destId="{69942B56-A5A6-4E10-86D5-3C8FAC0F9893}" srcOrd="3" destOrd="0" parTransId="{628552C6-21DE-4812-A442-529B5A329797}" sibTransId="{ED9F2561-DE20-47D7-B123-94CE44281DD1}"/>
    <dgm:cxn modelId="{48020138-0742-4634-8CCB-D5BF72F627B7}" srcId="{5E4D7AF4-639D-499F-B780-C2A0BB02E374}" destId="{B8C01D94-8EC0-4249-8B65-470D0A67FDF4}" srcOrd="0" destOrd="0" parTransId="{D9B2EAED-A592-42AC-9E7D-912E33BD19F9}" sibTransId="{2664CF34-4E32-479F-A026-867B6EC364DE}"/>
    <dgm:cxn modelId="{A0BEB1A8-A4A4-4651-9A49-6654F2FB70AE}" srcId="{DC01DE22-CAEB-4EF3-A278-38528E273949}" destId="{F76979CD-26C7-42C9-B1C0-9329A1AA3C6C}" srcOrd="2" destOrd="0" parTransId="{CB6F81D1-12D1-4DD4-90CF-184AB806413F}" sibTransId="{531752F4-6073-474D-ABC8-0CD1AB9AA39D}"/>
    <dgm:cxn modelId="{BA8E452A-124B-4666-BB1B-D49F15F7867D}" type="presOf" srcId="{6589D550-C299-4A26-8E25-649D533A8378}" destId="{4BCC9982-39F2-4C6B-BE9A-4C75893C8364}" srcOrd="1" destOrd="0" presId="urn:microsoft.com/office/officeart/2005/8/layout/cycle4"/>
    <dgm:cxn modelId="{BFAF9604-7181-4E91-AB4C-0A85EF5EF2AB}" type="presOf" srcId="{B8C01D94-8EC0-4249-8B65-470D0A67FDF4}" destId="{7B840D6D-E930-4F51-9E49-66B1A8340006}" srcOrd="1" destOrd="0" presId="urn:microsoft.com/office/officeart/2005/8/layout/cycle4"/>
    <dgm:cxn modelId="{E604E99A-69EE-4378-8F37-8655509FF76D}" type="presOf" srcId="{69942B56-A5A6-4E10-86D5-3C8FAC0F9893}" destId="{50112124-91B9-416A-8507-A0B6642DADB6}" srcOrd="0" destOrd="0" presId="urn:microsoft.com/office/officeart/2005/8/layout/cycle4"/>
    <dgm:cxn modelId="{B51B23DF-5080-49E0-8466-B88631FB1BB9}" srcId="{F76979CD-26C7-42C9-B1C0-9329A1AA3C6C}" destId="{6589D550-C299-4A26-8E25-649D533A8378}" srcOrd="0" destOrd="0" parTransId="{D270C4C2-A4EA-4177-9E25-19A7F9A6D1E2}" sibTransId="{E727B2AA-3DF7-4F3C-92CD-2386D6C15D1F}"/>
    <dgm:cxn modelId="{6A506AE3-CFE2-44E0-9173-BA0F400DCDD4}" type="presOf" srcId="{55F40CC5-3660-4BBA-A275-E9693CFF9645}" destId="{BF176ACD-B67A-41BF-889D-28DB454049D7}" srcOrd="1" destOrd="0" presId="urn:microsoft.com/office/officeart/2005/8/layout/cycle4"/>
    <dgm:cxn modelId="{890A50C0-7A99-4F93-A288-1F6F05D7837C}" type="presOf" srcId="{4D3A78F3-6268-4C8A-A69F-9B5840926863}" destId="{C1ECC51D-9C90-40CC-A698-338BD73C1501}" srcOrd="0" destOrd="0" presId="urn:microsoft.com/office/officeart/2005/8/layout/cycle4"/>
    <dgm:cxn modelId="{93E1A3E3-70AC-4A96-BB27-45D0F552FF52}" type="presOf" srcId="{4D3A78F3-6268-4C8A-A69F-9B5840926863}" destId="{52D8D11A-A4D0-48E8-BD8A-07B413829246}" srcOrd="1" destOrd="0" presId="urn:microsoft.com/office/officeart/2005/8/layout/cycle4"/>
    <dgm:cxn modelId="{E9315884-21E6-4CC0-B7FB-234CB2D639F4}" srcId="{DC01DE22-CAEB-4EF3-A278-38528E273949}" destId="{EEE83270-BE7A-4838-AF0D-64FC223DAE0A}" srcOrd="0" destOrd="0" parTransId="{8A6E4B4D-94D7-48BC-AABE-144729471833}" sibTransId="{DD131CC3-8133-4A5B-B34C-0F9311490A01}"/>
    <dgm:cxn modelId="{8EAE60DE-A07F-4730-8509-0A6334198047}" type="presOf" srcId="{B8C01D94-8EC0-4249-8B65-470D0A67FDF4}" destId="{5A1B93E5-F0A6-4804-9974-143157445F85}" srcOrd="0" destOrd="0" presId="urn:microsoft.com/office/officeart/2005/8/layout/cycle4"/>
    <dgm:cxn modelId="{35ED0C99-6963-4803-8BA2-D7F341110BBF}" type="presOf" srcId="{55F40CC5-3660-4BBA-A275-E9693CFF9645}" destId="{E7A04AAC-E8A9-46F9-B3BC-04BA5E105183}" srcOrd="0" destOrd="0" presId="urn:microsoft.com/office/officeart/2005/8/layout/cycle4"/>
    <dgm:cxn modelId="{A6D7D126-B962-4FA1-9F47-7B2BF01D4C3B}" type="presOf" srcId="{DC01DE22-CAEB-4EF3-A278-38528E273949}" destId="{BF72277F-D3A2-475D-9644-52C0789A48F7}" srcOrd="0" destOrd="0" presId="urn:microsoft.com/office/officeart/2005/8/layout/cycle4"/>
    <dgm:cxn modelId="{62A0D39F-3F03-495E-B752-592C3336AEFE}" type="presOf" srcId="{F76979CD-26C7-42C9-B1C0-9329A1AA3C6C}" destId="{B3F12B8D-E007-4339-AA60-ED4534A1326C}" srcOrd="0" destOrd="0" presId="urn:microsoft.com/office/officeart/2005/8/layout/cycle4"/>
    <dgm:cxn modelId="{229F7C60-D988-462E-BE6E-A1B128B4126A}" srcId="{EEE83270-BE7A-4838-AF0D-64FC223DAE0A}" destId="{4D3A78F3-6268-4C8A-A69F-9B5840926863}" srcOrd="0" destOrd="0" parTransId="{A0EF31DA-9571-4D64-852C-FDF6098D8B49}" sibTransId="{8876986D-3C44-4F9F-A41C-9BAF151CD52F}"/>
    <dgm:cxn modelId="{98D3A9B3-A847-4CC0-8C7A-EF0B1202D8E8}" type="presOf" srcId="{EEE83270-BE7A-4838-AF0D-64FC223DAE0A}" destId="{9F77CB14-6433-49BD-8B99-56516D7D1DD0}" srcOrd="0" destOrd="0" presId="urn:microsoft.com/office/officeart/2005/8/layout/cycle4"/>
    <dgm:cxn modelId="{58CADAC2-F317-428D-92B3-59444ABEE16D}" type="presParOf" srcId="{BF72277F-D3A2-475D-9644-52C0789A48F7}" destId="{42178A59-7AE2-4A35-8418-7783A0CBAA9E}" srcOrd="0" destOrd="0" presId="urn:microsoft.com/office/officeart/2005/8/layout/cycle4"/>
    <dgm:cxn modelId="{A7913BB0-7152-4762-A0AF-BC0CF15FA36B}" type="presParOf" srcId="{42178A59-7AE2-4A35-8418-7783A0CBAA9E}" destId="{5BD1B77A-3BD5-43DF-A2AD-0D7C0426C585}" srcOrd="0" destOrd="0" presId="urn:microsoft.com/office/officeart/2005/8/layout/cycle4"/>
    <dgm:cxn modelId="{80ABE697-3843-4CAC-855F-C67BA44CF5EB}" type="presParOf" srcId="{5BD1B77A-3BD5-43DF-A2AD-0D7C0426C585}" destId="{C1ECC51D-9C90-40CC-A698-338BD73C1501}" srcOrd="0" destOrd="0" presId="urn:microsoft.com/office/officeart/2005/8/layout/cycle4"/>
    <dgm:cxn modelId="{2CB78DE2-6181-49AE-93F6-8851AFE53445}" type="presParOf" srcId="{5BD1B77A-3BD5-43DF-A2AD-0D7C0426C585}" destId="{52D8D11A-A4D0-48E8-BD8A-07B413829246}" srcOrd="1" destOrd="0" presId="urn:microsoft.com/office/officeart/2005/8/layout/cycle4"/>
    <dgm:cxn modelId="{C9E455E0-79C8-4A6E-BD37-9DEB83DA1F6F}" type="presParOf" srcId="{42178A59-7AE2-4A35-8418-7783A0CBAA9E}" destId="{2F565BF1-AC7C-45C7-904F-770FC1914552}" srcOrd="1" destOrd="0" presId="urn:microsoft.com/office/officeart/2005/8/layout/cycle4"/>
    <dgm:cxn modelId="{A365AC56-3CC8-4BEC-9564-554CB5BB10F3}" type="presParOf" srcId="{2F565BF1-AC7C-45C7-904F-770FC1914552}" destId="{5A1B93E5-F0A6-4804-9974-143157445F85}" srcOrd="0" destOrd="0" presId="urn:microsoft.com/office/officeart/2005/8/layout/cycle4"/>
    <dgm:cxn modelId="{8EAF7318-BB31-418F-83CF-930D195AE69C}" type="presParOf" srcId="{2F565BF1-AC7C-45C7-904F-770FC1914552}" destId="{7B840D6D-E930-4F51-9E49-66B1A8340006}" srcOrd="1" destOrd="0" presId="urn:microsoft.com/office/officeart/2005/8/layout/cycle4"/>
    <dgm:cxn modelId="{0B8A33F4-99DF-4769-8061-170FBD0DFF73}" type="presParOf" srcId="{42178A59-7AE2-4A35-8418-7783A0CBAA9E}" destId="{311909EE-11E1-453D-A43B-FF2701BCC481}" srcOrd="2" destOrd="0" presId="urn:microsoft.com/office/officeart/2005/8/layout/cycle4"/>
    <dgm:cxn modelId="{C2E27109-4E70-4BCE-B5A1-4AFC6D4A6413}" type="presParOf" srcId="{311909EE-11E1-453D-A43B-FF2701BCC481}" destId="{CC601323-66A1-4873-BA4B-08B945F59476}" srcOrd="0" destOrd="0" presId="urn:microsoft.com/office/officeart/2005/8/layout/cycle4"/>
    <dgm:cxn modelId="{0B306A2F-04F7-46AF-A75A-6E23877EF462}" type="presParOf" srcId="{311909EE-11E1-453D-A43B-FF2701BCC481}" destId="{4BCC9982-39F2-4C6B-BE9A-4C75893C8364}" srcOrd="1" destOrd="0" presId="urn:microsoft.com/office/officeart/2005/8/layout/cycle4"/>
    <dgm:cxn modelId="{91445A64-13AA-498D-90CC-50FE19F8328B}" type="presParOf" srcId="{42178A59-7AE2-4A35-8418-7783A0CBAA9E}" destId="{8DDF5310-A5AD-4820-A941-D4FD98829290}" srcOrd="3" destOrd="0" presId="urn:microsoft.com/office/officeart/2005/8/layout/cycle4"/>
    <dgm:cxn modelId="{3348956A-B458-4571-98B9-DC03784CA838}" type="presParOf" srcId="{8DDF5310-A5AD-4820-A941-D4FD98829290}" destId="{E7A04AAC-E8A9-46F9-B3BC-04BA5E105183}" srcOrd="0" destOrd="0" presId="urn:microsoft.com/office/officeart/2005/8/layout/cycle4"/>
    <dgm:cxn modelId="{11D9C593-4A1D-45EE-A15D-B0CAEEB206FB}" type="presParOf" srcId="{8DDF5310-A5AD-4820-A941-D4FD98829290}" destId="{BF176ACD-B67A-41BF-889D-28DB454049D7}" srcOrd="1" destOrd="0" presId="urn:microsoft.com/office/officeart/2005/8/layout/cycle4"/>
    <dgm:cxn modelId="{FF43EB6C-DBF6-44DD-B333-8249F256E473}" type="presParOf" srcId="{42178A59-7AE2-4A35-8418-7783A0CBAA9E}" destId="{1CE5B04D-F111-4144-AC53-98180DD158A5}" srcOrd="4" destOrd="0" presId="urn:microsoft.com/office/officeart/2005/8/layout/cycle4"/>
    <dgm:cxn modelId="{7A51BB82-460E-4105-BE2C-0DE0DB0DA9F3}" type="presParOf" srcId="{BF72277F-D3A2-475D-9644-52C0789A48F7}" destId="{3028AD76-62EF-4C6E-9CB1-7BD56794DD34}" srcOrd="1" destOrd="0" presId="urn:microsoft.com/office/officeart/2005/8/layout/cycle4"/>
    <dgm:cxn modelId="{60F96251-A8D0-46E0-B956-D7FBCCAFC8C1}" type="presParOf" srcId="{3028AD76-62EF-4C6E-9CB1-7BD56794DD34}" destId="{9F77CB14-6433-49BD-8B99-56516D7D1DD0}" srcOrd="0" destOrd="0" presId="urn:microsoft.com/office/officeart/2005/8/layout/cycle4"/>
    <dgm:cxn modelId="{CAC12BC3-3A03-4A70-B399-1082D7E46C5D}" type="presParOf" srcId="{3028AD76-62EF-4C6E-9CB1-7BD56794DD34}" destId="{DA22FA6F-102B-4F1F-A765-9B6948B18681}" srcOrd="1" destOrd="0" presId="urn:microsoft.com/office/officeart/2005/8/layout/cycle4"/>
    <dgm:cxn modelId="{D34DEFC8-6AFC-4DD5-B115-5B19CD65337E}" type="presParOf" srcId="{3028AD76-62EF-4C6E-9CB1-7BD56794DD34}" destId="{B3F12B8D-E007-4339-AA60-ED4534A1326C}" srcOrd="2" destOrd="0" presId="urn:microsoft.com/office/officeart/2005/8/layout/cycle4"/>
    <dgm:cxn modelId="{52B6E6A8-ED16-4215-9C99-0F7968A5680A}" type="presParOf" srcId="{3028AD76-62EF-4C6E-9CB1-7BD56794DD34}" destId="{50112124-91B9-416A-8507-A0B6642DADB6}" srcOrd="3" destOrd="0" presId="urn:microsoft.com/office/officeart/2005/8/layout/cycle4"/>
    <dgm:cxn modelId="{E9359780-347F-49CA-BFE3-90A626141ED7}" type="presParOf" srcId="{3028AD76-62EF-4C6E-9CB1-7BD56794DD34}" destId="{3DF7C40F-F365-494B-93BC-41716EB2FB15}" srcOrd="4" destOrd="0" presId="urn:microsoft.com/office/officeart/2005/8/layout/cycle4"/>
    <dgm:cxn modelId="{44D8C48E-A5E5-49FF-B368-4C8C87C34C37}" type="presParOf" srcId="{BF72277F-D3A2-475D-9644-52C0789A48F7}" destId="{E6E52651-901B-4712-9245-31AADC25F504}" srcOrd="2" destOrd="0" presId="urn:microsoft.com/office/officeart/2005/8/layout/cycle4"/>
    <dgm:cxn modelId="{D5020318-C266-47E4-86D9-59DF6A43EB93}" type="presParOf" srcId="{BF72277F-D3A2-475D-9644-52C0789A48F7}" destId="{BB11E516-28D8-4366-947A-4FD4685486E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01323-66A1-4873-BA4B-08B945F59476}">
      <dsp:nvSpPr>
        <dsp:cNvPr id="0" name=""/>
        <dsp:cNvSpPr/>
      </dsp:nvSpPr>
      <dsp:spPr>
        <a:xfrm>
          <a:off x="4540818" y="3645792"/>
          <a:ext cx="2648560" cy="171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u="none" kern="1200" dirty="0" smtClean="0"/>
            <a:t>Percibe lo abstracto y lo procesa de manera reflexiva.</a:t>
          </a:r>
          <a:endParaRPr lang="es-ES" sz="1500" kern="1200" dirty="0"/>
        </a:p>
      </dsp:txBody>
      <dsp:txXfrm>
        <a:off x="5373074" y="4112396"/>
        <a:ext cx="1778616" cy="1211374"/>
      </dsp:txXfrm>
    </dsp:sp>
    <dsp:sp modelId="{E7A04AAC-E8A9-46F9-B3BC-04BA5E105183}">
      <dsp:nvSpPr>
        <dsp:cNvPr id="0" name=""/>
        <dsp:cNvSpPr/>
      </dsp:nvSpPr>
      <dsp:spPr>
        <a:xfrm>
          <a:off x="219482" y="3645792"/>
          <a:ext cx="2648560" cy="171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u="none" kern="1200" dirty="0" smtClean="0"/>
            <a:t>Percibe lo abstracto y lo procesa activamente.</a:t>
          </a:r>
          <a:endParaRPr lang="es-ES" sz="1500" kern="1200" dirty="0"/>
        </a:p>
      </dsp:txBody>
      <dsp:txXfrm>
        <a:off x="257170" y="4112396"/>
        <a:ext cx="1778616" cy="1211374"/>
      </dsp:txXfrm>
    </dsp:sp>
    <dsp:sp modelId="{5A1B93E5-F0A6-4804-9974-143157445F85}">
      <dsp:nvSpPr>
        <dsp:cNvPr id="0" name=""/>
        <dsp:cNvSpPr/>
      </dsp:nvSpPr>
      <dsp:spPr>
        <a:xfrm>
          <a:off x="4540818" y="0"/>
          <a:ext cx="2648560" cy="171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u="none" kern="1200" dirty="0" smtClean="0"/>
            <a:t>Percibe lo concreto y lo procesa de manera reflexiva.</a:t>
          </a:r>
          <a:endParaRPr lang="es-ES" sz="1500" kern="1200" dirty="0"/>
        </a:p>
      </dsp:txBody>
      <dsp:txXfrm>
        <a:off x="5373074" y="37688"/>
        <a:ext cx="1778616" cy="1211374"/>
      </dsp:txXfrm>
    </dsp:sp>
    <dsp:sp modelId="{C1ECC51D-9C90-40CC-A698-338BD73C1501}">
      <dsp:nvSpPr>
        <dsp:cNvPr id="0" name=""/>
        <dsp:cNvSpPr/>
      </dsp:nvSpPr>
      <dsp:spPr>
        <a:xfrm>
          <a:off x="219482" y="0"/>
          <a:ext cx="2648560" cy="1715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i="0" u="none" kern="1200" dirty="0" smtClean="0"/>
            <a:t>Percibe de manera concreta y lo procesa activamente</a:t>
          </a:r>
          <a:endParaRPr lang="es-ES" sz="1500" kern="1200" dirty="0"/>
        </a:p>
      </dsp:txBody>
      <dsp:txXfrm>
        <a:off x="257170" y="37688"/>
        <a:ext cx="1778616" cy="1211374"/>
      </dsp:txXfrm>
    </dsp:sp>
    <dsp:sp modelId="{9F77CB14-6433-49BD-8B99-56516D7D1DD0}">
      <dsp:nvSpPr>
        <dsp:cNvPr id="0" name=""/>
        <dsp:cNvSpPr/>
      </dsp:nvSpPr>
      <dsp:spPr>
        <a:xfrm>
          <a:off x="1329304" y="305603"/>
          <a:ext cx="2321511" cy="23215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Acomodador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Dinámico</a:t>
          </a:r>
          <a:endParaRPr lang="es-ES" sz="1900" b="1" kern="1200" dirty="0"/>
        </a:p>
      </dsp:txBody>
      <dsp:txXfrm>
        <a:off x="2009259" y="985558"/>
        <a:ext cx="1641556" cy="1641556"/>
      </dsp:txXfrm>
    </dsp:sp>
    <dsp:sp modelId="{DA22FA6F-102B-4F1F-A765-9B6948B18681}">
      <dsp:nvSpPr>
        <dsp:cNvPr id="0" name=""/>
        <dsp:cNvSpPr/>
      </dsp:nvSpPr>
      <dsp:spPr>
        <a:xfrm rot="5400000">
          <a:off x="3758045" y="305603"/>
          <a:ext cx="2321511" cy="23215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Divergente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Reflexivo</a:t>
          </a:r>
          <a:endParaRPr lang="es-ES" sz="1900" b="1" kern="1200" dirty="0"/>
        </a:p>
      </dsp:txBody>
      <dsp:txXfrm rot="-5400000">
        <a:off x="3758045" y="985558"/>
        <a:ext cx="1641556" cy="1641556"/>
      </dsp:txXfrm>
    </dsp:sp>
    <dsp:sp modelId="{B3F12B8D-E007-4339-AA60-ED4534A1326C}">
      <dsp:nvSpPr>
        <dsp:cNvPr id="0" name=""/>
        <dsp:cNvSpPr/>
      </dsp:nvSpPr>
      <dsp:spPr>
        <a:xfrm rot="10800000">
          <a:off x="3758045" y="2734344"/>
          <a:ext cx="2321511" cy="23215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Asimilador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Analítico</a:t>
          </a:r>
          <a:endParaRPr lang="es-ES" sz="1900" b="1" kern="1200" dirty="0"/>
        </a:p>
      </dsp:txBody>
      <dsp:txXfrm rot="10800000">
        <a:off x="3758045" y="2734344"/>
        <a:ext cx="1641556" cy="1641556"/>
      </dsp:txXfrm>
    </dsp:sp>
    <dsp:sp modelId="{50112124-91B9-416A-8507-A0B6642DADB6}">
      <dsp:nvSpPr>
        <dsp:cNvPr id="0" name=""/>
        <dsp:cNvSpPr/>
      </dsp:nvSpPr>
      <dsp:spPr>
        <a:xfrm rot="16200000">
          <a:off x="1329304" y="2734344"/>
          <a:ext cx="2321511" cy="23215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Convergente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Activo</a:t>
          </a:r>
          <a:endParaRPr lang="es-ES" sz="1900" b="1" kern="1200" dirty="0"/>
        </a:p>
      </dsp:txBody>
      <dsp:txXfrm rot="5400000">
        <a:off x="2009259" y="2734344"/>
        <a:ext cx="1641556" cy="1641556"/>
      </dsp:txXfrm>
    </dsp:sp>
    <dsp:sp modelId="{E6E52651-901B-4712-9245-31AADC25F504}">
      <dsp:nvSpPr>
        <dsp:cNvPr id="0" name=""/>
        <dsp:cNvSpPr/>
      </dsp:nvSpPr>
      <dsp:spPr>
        <a:xfrm>
          <a:off x="3303661" y="2198198"/>
          <a:ext cx="801538" cy="6969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1E516-28D8-4366-947A-4FD4685486E2}">
      <dsp:nvSpPr>
        <dsp:cNvPr id="0" name=""/>
        <dsp:cNvSpPr/>
      </dsp:nvSpPr>
      <dsp:spPr>
        <a:xfrm rot="10800000">
          <a:off x="3303661" y="2466271"/>
          <a:ext cx="801538" cy="6969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01323-66A1-4873-BA4B-08B945F59476}">
      <dsp:nvSpPr>
        <dsp:cNvPr id="0" name=""/>
        <dsp:cNvSpPr/>
      </dsp:nvSpPr>
      <dsp:spPr>
        <a:xfrm>
          <a:off x="5072819" y="4064131"/>
          <a:ext cx="2952472" cy="1912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0" i="0" u="none" kern="1200" dirty="0" smtClean="0"/>
            <a:t>Informes escritos, investigaciones, tomar apuntes, participación en debates, lectura de textos.</a:t>
          </a:r>
          <a:endParaRPr lang="es-ES" sz="1200" kern="1200" dirty="0"/>
        </a:p>
      </dsp:txBody>
      <dsp:txXfrm>
        <a:off x="6000573" y="4584276"/>
        <a:ext cx="1982706" cy="1350375"/>
      </dsp:txXfrm>
    </dsp:sp>
    <dsp:sp modelId="{E7A04AAC-E8A9-46F9-B3BC-04BA5E105183}">
      <dsp:nvSpPr>
        <dsp:cNvPr id="0" name=""/>
        <dsp:cNvSpPr/>
      </dsp:nvSpPr>
      <dsp:spPr>
        <a:xfrm>
          <a:off x="255628" y="4064131"/>
          <a:ext cx="2952472" cy="1912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0" i="0" u="none" kern="1200" dirty="0" smtClean="0"/>
            <a:t>Actividades manuales, proyectos prácticos, gráficos y mapas, clasificación de la información, ejercicios de memorización, resolución de problemas prácticos y demostraciones prácticas.</a:t>
          </a:r>
          <a:endParaRPr lang="es-ES" sz="1200" kern="1200" dirty="0"/>
        </a:p>
      </dsp:txBody>
      <dsp:txXfrm>
        <a:off x="297640" y="4584276"/>
        <a:ext cx="1982706" cy="1350375"/>
      </dsp:txXfrm>
    </dsp:sp>
    <dsp:sp modelId="{5A1B93E5-F0A6-4804-9974-143157445F85}">
      <dsp:nvSpPr>
        <dsp:cNvPr id="0" name=""/>
        <dsp:cNvSpPr/>
      </dsp:nvSpPr>
      <dsp:spPr>
        <a:xfrm>
          <a:off x="5072819" y="0"/>
          <a:ext cx="2952472" cy="1912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0" i="0" u="none" kern="1200" dirty="0" smtClean="0"/>
            <a:t>Lluvia de ideas, ejercicios de simulación, analogías, experimentos, mapas conceptuales.</a:t>
          </a:r>
          <a:endParaRPr lang="es-ES" sz="1200" kern="1200" dirty="0"/>
        </a:p>
      </dsp:txBody>
      <dsp:txXfrm>
        <a:off x="6000573" y="42012"/>
        <a:ext cx="1982706" cy="1350375"/>
      </dsp:txXfrm>
    </dsp:sp>
    <dsp:sp modelId="{C1ECC51D-9C90-40CC-A698-338BD73C1501}">
      <dsp:nvSpPr>
        <dsp:cNvPr id="0" name=""/>
        <dsp:cNvSpPr/>
      </dsp:nvSpPr>
      <dsp:spPr>
        <a:xfrm>
          <a:off x="255628" y="0"/>
          <a:ext cx="2952472" cy="19125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0" i="0" u="none" kern="1200" dirty="0" smtClean="0"/>
            <a:t>Trabajos grupales, trabajos de expresión artística. Lectura de trozos cortos, discusión socializada. Actividades de periodismo, entrevistas. Uso del ensayo y error.</a:t>
          </a:r>
          <a:endParaRPr lang="es-ES" sz="1200" kern="1200" dirty="0"/>
        </a:p>
      </dsp:txBody>
      <dsp:txXfrm>
        <a:off x="297640" y="42012"/>
        <a:ext cx="1982706" cy="1350375"/>
      </dsp:txXfrm>
    </dsp:sp>
    <dsp:sp modelId="{9F77CB14-6433-49BD-8B99-56516D7D1DD0}">
      <dsp:nvSpPr>
        <dsp:cNvPr id="0" name=""/>
        <dsp:cNvSpPr/>
      </dsp:nvSpPr>
      <dsp:spPr>
        <a:xfrm>
          <a:off x="1492797" y="340669"/>
          <a:ext cx="2587895" cy="25878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Acomodador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Dinámico</a:t>
          </a:r>
          <a:endParaRPr lang="es-ES" sz="1800" b="1" kern="1200" dirty="0"/>
        </a:p>
      </dsp:txBody>
      <dsp:txXfrm>
        <a:off x="2250774" y="1098646"/>
        <a:ext cx="1829918" cy="1829918"/>
      </dsp:txXfrm>
    </dsp:sp>
    <dsp:sp modelId="{DA22FA6F-102B-4F1F-A765-9B6948B18681}">
      <dsp:nvSpPr>
        <dsp:cNvPr id="0" name=""/>
        <dsp:cNvSpPr/>
      </dsp:nvSpPr>
      <dsp:spPr>
        <a:xfrm rot="5400000">
          <a:off x="4200226" y="340669"/>
          <a:ext cx="2587895" cy="25878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Divergente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Reflexivo</a:t>
          </a:r>
          <a:endParaRPr lang="es-ES" sz="1800" b="1" kern="1200" dirty="0"/>
        </a:p>
      </dsp:txBody>
      <dsp:txXfrm rot="-5400000">
        <a:off x="4200226" y="1098646"/>
        <a:ext cx="1829918" cy="1829918"/>
      </dsp:txXfrm>
    </dsp:sp>
    <dsp:sp modelId="{B3F12B8D-E007-4339-AA60-ED4534A1326C}">
      <dsp:nvSpPr>
        <dsp:cNvPr id="0" name=""/>
        <dsp:cNvSpPr/>
      </dsp:nvSpPr>
      <dsp:spPr>
        <a:xfrm rot="10800000">
          <a:off x="4200226" y="3048098"/>
          <a:ext cx="2587895" cy="25878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Asimilador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Analítico</a:t>
          </a:r>
          <a:endParaRPr lang="es-ES" sz="1800" b="1" kern="1200" dirty="0"/>
        </a:p>
      </dsp:txBody>
      <dsp:txXfrm rot="10800000">
        <a:off x="4200226" y="3048098"/>
        <a:ext cx="1829918" cy="1829918"/>
      </dsp:txXfrm>
    </dsp:sp>
    <dsp:sp modelId="{50112124-91B9-416A-8507-A0B6642DADB6}">
      <dsp:nvSpPr>
        <dsp:cNvPr id="0" name=""/>
        <dsp:cNvSpPr/>
      </dsp:nvSpPr>
      <dsp:spPr>
        <a:xfrm rot="16200000">
          <a:off x="1492797" y="3048098"/>
          <a:ext cx="2587895" cy="25878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Convergente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Activo</a:t>
          </a:r>
          <a:endParaRPr lang="es-ES" sz="1800" b="1" kern="1200" dirty="0"/>
        </a:p>
      </dsp:txBody>
      <dsp:txXfrm rot="5400000">
        <a:off x="2250774" y="3048098"/>
        <a:ext cx="1829918" cy="1829918"/>
      </dsp:txXfrm>
    </dsp:sp>
    <dsp:sp modelId="{E6E52651-901B-4712-9245-31AADC25F504}">
      <dsp:nvSpPr>
        <dsp:cNvPr id="0" name=""/>
        <dsp:cNvSpPr/>
      </dsp:nvSpPr>
      <dsp:spPr>
        <a:xfrm>
          <a:off x="3693704" y="2450432"/>
          <a:ext cx="893511" cy="77696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1E516-28D8-4366-947A-4FD4685486E2}">
      <dsp:nvSpPr>
        <dsp:cNvPr id="0" name=""/>
        <dsp:cNvSpPr/>
      </dsp:nvSpPr>
      <dsp:spPr>
        <a:xfrm rot="10800000">
          <a:off x="3693704" y="2749265"/>
          <a:ext cx="893511" cy="77696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D3C0C5-2538-4F69-9DF9-365496AFB955}" type="datetimeFigureOut">
              <a:rPr lang="es-ES" smtClean="0"/>
              <a:t>12/06/2012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700160-E61A-493B-A516-7398329D07D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ESTILOS DE APRENDIZAJE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UNA HERRAMIENTA DE PLANIFICACIÓN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630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2070"/>
              </p:ext>
            </p:extLst>
          </p:nvPr>
        </p:nvGraphicFramePr>
        <p:xfrm>
          <a:off x="871538" y="764704"/>
          <a:ext cx="7408862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424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699816"/>
              </p:ext>
            </p:extLst>
          </p:nvPr>
        </p:nvGraphicFramePr>
        <p:xfrm>
          <a:off x="467544" y="476672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5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Técnicas sugeridas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55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147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Forma de onda</vt:lpstr>
      <vt:lpstr>ESTILOS DE APRENDIZAJE</vt:lpstr>
      <vt:lpstr>Presentación de PowerPoint</vt:lpstr>
      <vt:lpstr>Presentación de PowerPoint</vt:lpstr>
      <vt:lpstr>Técnicas sugeridas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ESTILOS DE APRENDIZAJE</dc:title>
  <dc:creator>2012Pc</dc:creator>
  <cp:lastModifiedBy>2012Pc</cp:lastModifiedBy>
  <cp:revision>2</cp:revision>
  <dcterms:created xsi:type="dcterms:W3CDTF">2012-06-12T22:12:08Z</dcterms:created>
  <dcterms:modified xsi:type="dcterms:W3CDTF">2012-06-12T22:18:24Z</dcterms:modified>
</cp:coreProperties>
</file>