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D8156A-9250-4DBB-9467-BB5C318348FD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F794EBEE-3482-45B1-8CA7-7B7A6AC65488}">
      <dgm:prSet phldrT="[Texto]" custT="1"/>
      <dgm:spPr/>
      <dgm:t>
        <a:bodyPr/>
        <a:lstStyle/>
        <a:p>
          <a:r>
            <a:rPr lang="es-CL" sz="1600" b="1" dirty="0" smtClean="0"/>
            <a:t>PREDECIR, FORMULAR HIPÓTESIS Y/O PLANTEAR OBJETIVOS</a:t>
          </a:r>
          <a:endParaRPr lang="es-CL" sz="1600" b="1" dirty="0"/>
        </a:p>
      </dgm:t>
    </dgm:pt>
    <dgm:pt modelId="{A907CFAE-9E92-4BB2-81CA-EF4EC90DAF94}" type="parTrans" cxnId="{E333E2FE-2888-415A-B198-B3987CD3DDEB}">
      <dgm:prSet/>
      <dgm:spPr/>
      <dgm:t>
        <a:bodyPr/>
        <a:lstStyle/>
        <a:p>
          <a:endParaRPr lang="es-CL" sz="2000" b="1"/>
        </a:p>
      </dgm:t>
    </dgm:pt>
    <dgm:pt modelId="{66A57EBA-296D-4D67-A2AA-4EDE77F7492E}" type="sibTrans" cxnId="{E333E2FE-2888-415A-B198-B3987CD3DDEB}">
      <dgm:prSet/>
      <dgm:spPr/>
      <dgm:t>
        <a:bodyPr/>
        <a:lstStyle/>
        <a:p>
          <a:endParaRPr lang="es-CL" sz="2000" b="1"/>
        </a:p>
      </dgm:t>
    </dgm:pt>
    <dgm:pt modelId="{2DBD508A-5D80-46E8-B2B7-186792E16141}">
      <dgm:prSet phldrT="[Texto]" custT="1"/>
      <dgm:spPr/>
      <dgm:t>
        <a:bodyPr/>
        <a:lstStyle/>
        <a:p>
          <a:r>
            <a:rPr lang="es-CL" sz="1600" b="1" dirty="0" smtClean="0"/>
            <a:t>CREAR IMÁGENES MENTALES</a:t>
          </a:r>
          <a:endParaRPr lang="es-CL" sz="1600" b="1" dirty="0"/>
        </a:p>
      </dgm:t>
    </dgm:pt>
    <dgm:pt modelId="{ED77D51B-7098-48C2-BBEC-6D5114329043}" type="parTrans" cxnId="{9C26126D-B2B2-4D1A-B28A-6A168C5F02B7}">
      <dgm:prSet/>
      <dgm:spPr/>
      <dgm:t>
        <a:bodyPr/>
        <a:lstStyle/>
        <a:p>
          <a:endParaRPr lang="es-CL" sz="2000" b="1"/>
        </a:p>
      </dgm:t>
    </dgm:pt>
    <dgm:pt modelId="{A9C8F062-97DA-418F-8114-94AB7F908784}" type="sibTrans" cxnId="{9C26126D-B2B2-4D1A-B28A-6A168C5F02B7}">
      <dgm:prSet/>
      <dgm:spPr/>
      <dgm:t>
        <a:bodyPr/>
        <a:lstStyle/>
        <a:p>
          <a:endParaRPr lang="es-CL" sz="2000" b="1"/>
        </a:p>
      </dgm:t>
    </dgm:pt>
    <dgm:pt modelId="{F3F4DDBD-DCD5-450C-810C-6C5EF403A840}">
      <dgm:prSet phldrT="[Texto]" custT="1"/>
      <dgm:spPr/>
      <dgm:t>
        <a:bodyPr/>
        <a:lstStyle/>
        <a:p>
          <a:r>
            <a:rPr lang="es-CL" sz="1600" b="1" dirty="0" smtClean="0"/>
            <a:t>HACER INFERENCIAS</a:t>
          </a:r>
          <a:endParaRPr lang="es-CL" sz="1600" b="1" dirty="0"/>
        </a:p>
      </dgm:t>
    </dgm:pt>
    <dgm:pt modelId="{B9B1411E-E46C-4702-9922-0021A96E4606}" type="parTrans" cxnId="{850A3308-1F94-4899-8296-01A122EBF647}">
      <dgm:prSet/>
      <dgm:spPr/>
      <dgm:t>
        <a:bodyPr/>
        <a:lstStyle/>
        <a:p>
          <a:endParaRPr lang="es-CL" sz="2000" b="1"/>
        </a:p>
      </dgm:t>
    </dgm:pt>
    <dgm:pt modelId="{09119F3A-9CE1-4200-A41E-10A021613F8F}" type="sibTrans" cxnId="{850A3308-1F94-4899-8296-01A122EBF647}">
      <dgm:prSet/>
      <dgm:spPr/>
      <dgm:t>
        <a:bodyPr/>
        <a:lstStyle/>
        <a:p>
          <a:endParaRPr lang="es-CL" sz="2000" b="1"/>
        </a:p>
      </dgm:t>
    </dgm:pt>
    <dgm:pt modelId="{36885443-A35A-42C4-9AE2-C75607B8AF02}">
      <dgm:prSet custT="1"/>
      <dgm:spPr/>
      <dgm:t>
        <a:bodyPr/>
        <a:lstStyle/>
        <a:p>
          <a:r>
            <a:rPr lang="es-CL" sz="1600" b="1" dirty="0" smtClean="0"/>
            <a:t>COMPARAR</a:t>
          </a:r>
          <a:endParaRPr lang="es-CL" sz="1600" b="1" dirty="0"/>
        </a:p>
      </dgm:t>
    </dgm:pt>
    <dgm:pt modelId="{A3B7867E-0D86-467C-96BF-DD1023A9C8DD}" type="parTrans" cxnId="{9656583F-F5EB-4EDE-8BAF-CC8C67090991}">
      <dgm:prSet/>
      <dgm:spPr/>
      <dgm:t>
        <a:bodyPr/>
        <a:lstStyle/>
        <a:p>
          <a:endParaRPr lang="es-CL" sz="2000" b="1"/>
        </a:p>
      </dgm:t>
    </dgm:pt>
    <dgm:pt modelId="{EA85047A-3FE1-410D-A10D-1572CB76E80E}" type="sibTrans" cxnId="{9656583F-F5EB-4EDE-8BAF-CC8C67090991}">
      <dgm:prSet/>
      <dgm:spPr/>
      <dgm:t>
        <a:bodyPr/>
        <a:lstStyle/>
        <a:p>
          <a:endParaRPr lang="es-CL" sz="2000" b="1"/>
        </a:p>
      </dgm:t>
    </dgm:pt>
    <dgm:pt modelId="{6B2A7B84-16FF-4A0A-A803-1F8F400836A1}">
      <dgm:prSet custT="1"/>
      <dgm:spPr/>
      <dgm:t>
        <a:bodyPr/>
        <a:lstStyle/>
        <a:p>
          <a:r>
            <a:rPr lang="es-CL" sz="1600" b="1" dirty="0" smtClean="0"/>
            <a:t>ACCEDER AL CONOCIMIENTO PREVIO</a:t>
          </a:r>
          <a:endParaRPr lang="es-CL" sz="1600" b="1" dirty="0"/>
        </a:p>
      </dgm:t>
    </dgm:pt>
    <dgm:pt modelId="{429933C5-7B61-4E2E-9F7C-DB1A09FEB81A}" type="parTrans" cxnId="{E2247360-E6F2-4635-9294-25D7C50F6FE5}">
      <dgm:prSet/>
      <dgm:spPr/>
      <dgm:t>
        <a:bodyPr/>
        <a:lstStyle/>
        <a:p>
          <a:endParaRPr lang="es-CL" sz="2000" b="1"/>
        </a:p>
      </dgm:t>
    </dgm:pt>
    <dgm:pt modelId="{A5A56B33-D5DF-482C-88B9-1F2E0111C978}" type="sibTrans" cxnId="{E2247360-E6F2-4635-9294-25D7C50F6FE5}">
      <dgm:prSet/>
      <dgm:spPr/>
      <dgm:t>
        <a:bodyPr/>
        <a:lstStyle/>
        <a:p>
          <a:endParaRPr lang="es-CL" sz="2000" b="1"/>
        </a:p>
      </dgm:t>
    </dgm:pt>
    <dgm:pt modelId="{796E73BA-EDD3-4A05-B807-288A0E09981D}">
      <dgm:prSet custT="1"/>
      <dgm:spPr/>
      <dgm:t>
        <a:bodyPr/>
        <a:lstStyle/>
        <a:p>
          <a:r>
            <a:rPr lang="es-CL" sz="1600" b="1" dirty="0" smtClean="0"/>
            <a:t>EXPLORAR</a:t>
          </a:r>
          <a:endParaRPr lang="es-CL" sz="1600" b="1" dirty="0"/>
        </a:p>
      </dgm:t>
    </dgm:pt>
    <dgm:pt modelId="{5D0E3327-A095-4DBC-ABE4-BD490542BC3D}" type="parTrans" cxnId="{401645FE-CDB8-49E5-B6EC-24B44BDFE81A}">
      <dgm:prSet/>
      <dgm:spPr/>
      <dgm:t>
        <a:bodyPr/>
        <a:lstStyle/>
        <a:p>
          <a:endParaRPr lang="es-CL" sz="2000" b="1"/>
        </a:p>
      </dgm:t>
    </dgm:pt>
    <dgm:pt modelId="{E3114177-EF1E-499A-9273-D77D3ED06355}" type="sibTrans" cxnId="{401645FE-CDB8-49E5-B6EC-24B44BDFE81A}">
      <dgm:prSet/>
      <dgm:spPr/>
      <dgm:t>
        <a:bodyPr/>
        <a:lstStyle/>
        <a:p>
          <a:endParaRPr lang="es-CL" sz="2000" b="1"/>
        </a:p>
      </dgm:t>
    </dgm:pt>
    <dgm:pt modelId="{E801FA3A-FF9B-4B6F-8D4E-BF80D25B9230}" type="pres">
      <dgm:prSet presAssocID="{DCD8156A-9250-4DBB-9467-BB5C318348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97C290F-0399-461A-B1B8-C364DAECB61C}" type="pres">
      <dgm:prSet presAssocID="{796E73BA-EDD3-4A05-B807-288A0E09981D}" presName="parentLin" presStyleCnt="0"/>
      <dgm:spPr/>
      <dgm:t>
        <a:bodyPr/>
        <a:lstStyle/>
        <a:p>
          <a:endParaRPr lang="es-CL"/>
        </a:p>
      </dgm:t>
    </dgm:pt>
    <dgm:pt modelId="{AAB4047B-5A58-4B24-B7E3-09B9FCA46C80}" type="pres">
      <dgm:prSet presAssocID="{796E73BA-EDD3-4A05-B807-288A0E09981D}" presName="parentLeftMargin" presStyleLbl="node1" presStyleIdx="0" presStyleCnt="6"/>
      <dgm:spPr/>
      <dgm:t>
        <a:bodyPr/>
        <a:lstStyle/>
        <a:p>
          <a:endParaRPr lang="es-CL"/>
        </a:p>
      </dgm:t>
    </dgm:pt>
    <dgm:pt modelId="{8E790EDB-F968-4E32-A63D-42A0D5799291}" type="pres">
      <dgm:prSet presAssocID="{796E73BA-EDD3-4A05-B807-288A0E09981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79B503-9A73-4C56-BE93-4681516855CB}" type="pres">
      <dgm:prSet presAssocID="{796E73BA-EDD3-4A05-B807-288A0E09981D}" presName="negativeSpace" presStyleCnt="0"/>
      <dgm:spPr/>
      <dgm:t>
        <a:bodyPr/>
        <a:lstStyle/>
        <a:p>
          <a:endParaRPr lang="es-CL"/>
        </a:p>
      </dgm:t>
    </dgm:pt>
    <dgm:pt modelId="{6C76616F-A806-4975-A5B8-60A196D56F50}" type="pres">
      <dgm:prSet presAssocID="{796E73BA-EDD3-4A05-B807-288A0E09981D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9CD804-1970-4D43-9F16-1DD847008093}" type="pres">
      <dgm:prSet presAssocID="{E3114177-EF1E-499A-9273-D77D3ED06355}" presName="spaceBetweenRectangles" presStyleCnt="0"/>
      <dgm:spPr/>
      <dgm:t>
        <a:bodyPr/>
        <a:lstStyle/>
        <a:p>
          <a:endParaRPr lang="es-CL"/>
        </a:p>
      </dgm:t>
    </dgm:pt>
    <dgm:pt modelId="{121E536E-6D22-4620-894C-D9A0C54C9E41}" type="pres">
      <dgm:prSet presAssocID="{6B2A7B84-16FF-4A0A-A803-1F8F400836A1}" presName="parentLin" presStyleCnt="0"/>
      <dgm:spPr/>
      <dgm:t>
        <a:bodyPr/>
        <a:lstStyle/>
        <a:p>
          <a:endParaRPr lang="es-CL"/>
        </a:p>
      </dgm:t>
    </dgm:pt>
    <dgm:pt modelId="{25B6A9C1-FB31-4A12-AE18-05121BED0ABC}" type="pres">
      <dgm:prSet presAssocID="{6B2A7B84-16FF-4A0A-A803-1F8F400836A1}" presName="parentLeftMargin" presStyleLbl="node1" presStyleIdx="0" presStyleCnt="6"/>
      <dgm:spPr/>
      <dgm:t>
        <a:bodyPr/>
        <a:lstStyle/>
        <a:p>
          <a:endParaRPr lang="es-CL"/>
        </a:p>
      </dgm:t>
    </dgm:pt>
    <dgm:pt modelId="{7A3ED324-621F-406C-85A7-05A9B87BBF2D}" type="pres">
      <dgm:prSet presAssocID="{6B2A7B84-16FF-4A0A-A803-1F8F400836A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C07D0B-628E-419D-B1B5-05CAD5BFB56E}" type="pres">
      <dgm:prSet presAssocID="{6B2A7B84-16FF-4A0A-A803-1F8F400836A1}" presName="negativeSpace" presStyleCnt="0"/>
      <dgm:spPr/>
      <dgm:t>
        <a:bodyPr/>
        <a:lstStyle/>
        <a:p>
          <a:endParaRPr lang="es-CL"/>
        </a:p>
      </dgm:t>
    </dgm:pt>
    <dgm:pt modelId="{6B021520-FC1A-4774-989C-B7CA84E442E7}" type="pres">
      <dgm:prSet presAssocID="{6B2A7B84-16FF-4A0A-A803-1F8F400836A1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217684-066E-4986-BE51-6B232D97C272}" type="pres">
      <dgm:prSet presAssocID="{A5A56B33-D5DF-482C-88B9-1F2E0111C978}" presName="spaceBetweenRectangles" presStyleCnt="0"/>
      <dgm:spPr/>
      <dgm:t>
        <a:bodyPr/>
        <a:lstStyle/>
        <a:p>
          <a:endParaRPr lang="es-CL"/>
        </a:p>
      </dgm:t>
    </dgm:pt>
    <dgm:pt modelId="{FDC9F92C-7E21-467B-BF98-BC81B974F537}" type="pres">
      <dgm:prSet presAssocID="{F794EBEE-3482-45B1-8CA7-7B7A6AC65488}" presName="parentLin" presStyleCnt="0"/>
      <dgm:spPr/>
      <dgm:t>
        <a:bodyPr/>
        <a:lstStyle/>
        <a:p>
          <a:endParaRPr lang="es-CL"/>
        </a:p>
      </dgm:t>
    </dgm:pt>
    <dgm:pt modelId="{F5913694-0BB3-40C2-884A-C23052F6CE0B}" type="pres">
      <dgm:prSet presAssocID="{F794EBEE-3482-45B1-8CA7-7B7A6AC65488}" presName="parentLeftMargin" presStyleLbl="node1" presStyleIdx="1" presStyleCnt="6"/>
      <dgm:spPr/>
      <dgm:t>
        <a:bodyPr/>
        <a:lstStyle/>
        <a:p>
          <a:endParaRPr lang="es-CL"/>
        </a:p>
      </dgm:t>
    </dgm:pt>
    <dgm:pt modelId="{0C2DF7CA-0FF1-49B9-B2DE-6FB8A0308393}" type="pres">
      <dgm:prSet presAssocID="{F794EBEE-3482-45B1-8CA7-7B7A6AC6548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A3D505-4417-46B4-A28D-7A2A4B54EDC6}" type="pres">
      <dgm:prSet presAssocID="{F794EBEE-3482-45B1-8CA7-7B7A6AC65488}" presName="negativeSpace" presStyleCnt="0"/>
      <dgm:spPr/>
      <dgm:t>
        <a:bodyPr/>
        <a:lstStyle/>
        <a:p>
          <a:endParaRPr lang="es-CL"/>
        </a:p>
      </dgm:t>
    </dgm:pt>
    <dgm:pt modelId="{7C527FBD-8997-4EFF-92D0-47E2B53A41A2}" type="pres">
      <dgm:prSet presAssocID="{F794EBEE-3482-45B1-8CA7-7B7A6AC65488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9AA6BD-A8B7-418A-85FC-78ED203FE1CA}" type="pres">
      <dgm:prSet presAssocID="{66A57EBA-296D-4D67-A2AA-4EDE77F7492E}" presName="spaceBetweenRectangles" presStyleCnt="0"/>
      <dgm:spPr/>
      <dgm:t>
        <a:bodyPr/>
        <a:lstStyle/>
        <a:p>
          <a:endParaRPr lang="es-CL"/>
        </a:p>
      </dgm:t>
    </dgm:pt>
    <dgm:pt modelId="{69BFA13D-97EF-42B0-9C9A-F98E38DDC5A1}" type="pres">
      <dgm:prSet presAssocID="{36885443-A35A-42C4-9AE2-C75607B8AF02}" presName="parentLin" presStyleCnt="0"/>
      <dgm:spPr/>
      <dgm:t>
        <a:bodyPr/>
        <a:lstStyle/>
        <a:p>
          <a:endParaRPr lang="es-CL"/>
        </a:p>
      </dgm:t>
    </dgm:pt>
    <dgm:pt modelId="{13F4DDCA-E491-430D-BC79-2D426E1E7734}" type="pres">
      <dgm:prSet presAssocID="{36885443-A35A-42C4-9AE2-C75607B8AF02}" presName="parentLeftMargin" presStyleLbl="node1" presStyleIdx="2" presStyleCnt="6"/>
      <dgm:spPr/>
      <dgm:t>
        <a:bodyPr/>
        <a:lstStyle/>
        <a:p>
          <a:endParaRPr lang="es-CL"/>
        </a:p>
      </dgm:t>
    </dgm:pt>
    <dgm:pt modelId="{DAD29FB5-E8D7-4E60-B00F-9727842D36A9}" type="pres">
      <dgm:prSet presAssocID="{36885443-A35A-42C4-9AE2-C75607B8AF0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6BF4B1C-58BE-430E-AC72-A87CB062BC16}" type="pres">
      <dgm:prSet presAssocID="{36885443-A35A-42C4-9AE2-C75607B8AF02}" presName="negativeSpace" presStyleCnt="0"/>
      <dgm:spPr/>
      <dgm:t>
        <a:bodyPr/>
        <a:lstStyle/>
        <a:p>
          <a:endParaRPr lang="es-CL"/>
        </a:p>
      </dgm:t>
    </dgm:pt>
    <dgm:pt modelId="{DBB0DD02-D4FE-48C0-87C5-F8D8D451545C}" type="pres">
      <dgm:prSet presAssocID="{36885443-A35A-42C4-9AE2-C75607B8AF02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A3EC03-4BC0-46D3-88A8-46039F53679B}" type="pres">
      <dgm:prSet presAssocID="{EA85047A-3FE1-410D-A10D-1572CB76E80E}" presName="spaceBetweenRectangles" presStyleCnt="0"/>
      <dgm:spPr/>
      <dgm:t>
        <a:bodyPr/>
        <a:lstStyle/>
        <a:p>
          <a:endParaRPr lang="es-CL"/>
        </a:p>
      </dgm:t>
    </dgm:pt>
    <dgm:pt modelId="{55E138D1-0EFD-4BDF-AF84-115C82D4EAED}" type="pres">
      <dgm:prSet presAssocID="{2DBD508A-5D80-46E8-B2B7-186792E16141}" presName="parentLin" presStyleCnt="0"/>
      <dgm:spPr/>
      <dgm:t>
        <a:bodyPr/>
        <a:lstStyle/>
        <a:p>
          <a:endParaRPr lang="es-CL"/>
        </a:p>
      </dgm:t>
    </dgm:pt>
    <dgm:pt modelId="{D696AA52-94B8-4083-B839-03CBC36C69CD}" type="pres">
      <dgm:prSet presAssocID="{2DBD508A-5D80-46E8-B2B7-186792E16141}" presName="parentLeftMargin" presStyleLbl="node1" presStyleIdx="3" presStyleCnt="6"/>
      <dgm:spPr/>
      <dgm:t>
        <a:bodyPr/>
        <a:lstStyle/>
        <a:p>
          <a:endParaRPr lang="es-CL"/>
        </a:p>
      </dgm:t>
    </dgm:pt>
    <dgm:pt modelId="{E4EB7C0A-5376-4E1F-9235-9FD068498A2E}" type="pres">
      <dgm:prSet presAssocID="{2DBD508A-5D80-46E8-B2B7-186792E1614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984BE6-1FC1-43DD-8803-502A12301987}" type="pres">
      <dgm:prSet presAssocID="{2DBD508A-5D80-46E8-B2B7-186792E16141}" presName="negativeSpace" presStyleCnt="0"/>
      <dgm:spPr/>
      <dgm:t>
        <a:bodyPr/>
        <a:lstStyle/>
        <a:p>
          <a:endParaRPr lang="es-CL"/>
        </a:p>
      </dgm:t>
    </dgm:pt>
    <dgm:pt modelId="{B191A177-985B-4B55-BD94-30EBC1B2D852}" type="pres">
      <dgm:prSet presAssocID="{2DBD508A-5D80-46E8-B2B7-186792E16141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2D6B13-DC7A-45D8-9849-4303FEE246DC}" type="pres">
      <dgm:prSet presAssocID="{A9C8F062-97DA-418F-8114-94AB7F908784}" presName="spaceBetweenRectangles" presStyleCnt="0"/>
      <dgm:spPr/>
      <dgm:t>
        <a:bodyPr/>
        <a:lstStyle/>
        <a:p>
          <a:endParaRPr lang="es-CL"/>
        </a:p>
      </dgm:t>
    </dgm:pt>
    <dgm:pt modelId="{7F5E0402-B165-4BD5-B1D8-D8273D944066}" type="pres">
      <dgm:prSet presAssocID="{F3F4DDBD-DCD5-450C-810C-6C5EF403A840}" presName="parentLin" presStyleCnt="0"/>
      <dgm:spPr/>
      <dgm:t>
        <a:bodyPr/>
        <a:lstStyle/>
        <a:p>
          <a:endParaRPr lang="es-CL"/>
        </a:p>
      </dgm:t>
    </dgm:pt>
    <dgm:pt modelId="{D07B133A-97DC-45FA-A948-B0F54D11CC47}" type="pres">
      <dgm:prSet presAssocID="{F3F4DDBD-DCD5-450C-810C-6C5EF403A840}" presName="parentLeftMargin" presStyleLbl="node1" presStyleIdx="4" presStyleCnt="6"/>
      <dgm:spPr/>
      <dgm:t>
        <a:bodyPr/>
        <a:lstStyle/>
        <a:p>
          <a:endParaRPr lang="es-CL"/>
        </a:p>
      </dgm:t>
    </dgm:pt>
    <dgm:pt modelId="{DF28A229-1741-41C8-B850-42F4D65784B5}" type="pres">
      <dgm:prSet presAssocID="{F3F4DDBD-DCD5-450C-810C-6C5EF403A84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E00C44-1680-4D02-9308-7169F627E47C}" type="pres">
      <dgm:prSet presAssocID="{F3F4DDBD-DCD5-450C-810C-6C5EF403A840}" presName="negativeSpace" presStyleCnt="0"/>
      <dgm:spPr/>
      <dgm:t>
        <a:bodyPr/>
        <a:lstStyle/>
        <a:p>
          <a:endParaRPr lang="es-CL"/>
        </a:p>
      </dgm:t>
    </dgm:pt>
    <dgm:pt modelId="{E6EF7A06-4770-4C49-9B0E-0B9FACA906FF}" type="pres">
      <dgm:prSet presAssocID="{F3F4DDBD-DCD5-450C-810C-6C5EF403A840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2ABF5F7-CD6A-48B2-AA1E-562C66AFDFFD}" type="presOf" srcId="{36885443-A35A-42C4-9AE2-C75607B8AF02}" destId="{13F4DDCA-E491-430D-BC79-2D426E1E7734}" srcOrd="0" destOrd="0" presId="urn:microsoft.com/office/officeart/2005/8/layout/list1"/>
    <dgm:cxn modelId="{5A5AB241-A5E6-4256-9192-A56B63AC691E}" type="presOf" srcId="{2DBD508A-5D80-46E8-B2B7-186792E16141}" destId="{E4EB7C0A-5376-4E1F-9235-9FD068498A2E}" srcOrd="1" destOrd="0" presId="urn:microsoft.com/office/officeart/2005/8/layout/list1"/>
    <dgm:cxn modelId="{E333E2FE-2888-415A-B198-B3987CD3DDEB}" srcId="{DCD8156A-9250-4DBB-9467-BB5C318348FD}" destId="{F794EBEE-3482-45B1-8CA7-7B7A6AC65488}" srcOrd="2" destOrd="0" parTransId="{A907CFAE-9E92-4BB2-81CA-EF4EC90DAF94}" sibTransId="{66A57EBA-296D-4D67-A2AA-4EDE77F7492E}"/>
    <dgm:cxn modelId="{C8EE281C-870F-4FA2-B4B5-41B1BE06F582}" type="presOf" srcId="{6B2A7B84-16FF-4A0A-A803-1F8F400836A1}" destId="{7A3ED324-621F-406C-85A7-05A9B87BBF2D}" srcOrd="1" destOrd="0" presId="urn:microsoft.com/office/officeart/2005/8/layout/list1"/>
    <dgm:cxn modelId="{850A3308-1F94-4899-8296-01A122EBF647}" srcId="{DCD8156A-9250-4DBB-9467-BB5C318348FD}" destId="{F3F4DDBD-DCD5-450C-810C-6C5EF403A840}" srcOrd="5" destOrd="0" parTransId="{B9B1411E-E46C-4702-9922-0021A96E4606}" sibTransId="{09119F3A-9CE1-4200-A41E-10A021613F8F}"/>
    <dgm:cxn modelId="{D8018EB8-1882-4BDF-9DEE-1937E3B5D1BD}" type="presOf" srcId="{F794EBEE-3482-45B1-8CA7-7B7A6AC65488}" destId="{0C2DF7CA-0FF1-49B9-B2DE-6FB8A0308393}" srcOrd="1" destOrd="0" presId="urn:microsoft.com/office/officeart/2005/8/layout/list1"/>
    <dgm:cxn modelId="{E2247360-E6F2-4635-9294-25D7C50F6FE5}" srcId="{DCD8156A-9250-4DBB-9467-BB5C318348FD}" destId="{6B2A7B84-16FF-4A0A-A803-1F8F400836A1}" srcOrd="1" destOrd="0" parTransId="{429933C5-7B61-4E2E-9F7C-DB1A09FEB81A}" sibTransId="{A5A56B33-D5DF-482C-88B9-1F2E0111C978}"/>
    <dgm:cxn modelId="{C51E716F-8CDB-45AF-BF51-DE65AA88AA43}" type="presOf" srcId="{F794EBEE-3482-45B1-8CA7-7B7A6AC65488}" destId="{F5913694-0BB3-40C2-884A-C23052F6CE0B}" srcOrd="0" destOrd="0" presId="urn:microsoft.com/office/officeart/2005/8/layout/list1"/>
    <dgm:cxn modelId="{6E2B667E-71C1-43AB-A43F-090CB578C783}" type="presOf" srcId="{796E73BA-EDD3-4A05-B807-288A0E09981D}" destId="{8E790EDB-F968-4E32-A63D-42A0D5799291}" srcOrd="1" destOrd="0" presId="urn:microsoft.com/office/officeart/2005/8/layout/list1"/>
    <dgm:cxn modelId="{9656583F-F5EB-4EDE-8BAF-CC8C67090991}" srcId="{DCD8156A-9250-4DBB-9467-BB5C318348FD}" destId="{36885443-A35A-42C4-9AE2-C75607B8AF02}" srcOrd="3" destOrd="0" parTransId="{A3B7867E-0D86-467C-96BF-DD1023A9C8DD}" sibTransId="{EA85047A-3FE1-410D-A10D-1572CB76E80E}"/>
    <dgm:cxn modelId="{852E81BD-9C44-413C-83DB-C4F28038F335}" type="presOf" srcId="{36885443-A35A-42C4-9AE2-C75607B8AF02}" destId="{DAD29FB5-E8D7-4E60-B00F-9727842D36A9}" srcOrd="1" destOrd="0" presId="urn:microsoft.com/office/officeart/2005/8/layout/list1"/>
    <dgm:cxn modelId="{CF11B42B-7FB3-47DF-B77F-3184F67C0975}" type="presOf" srcId="{F3F4DDBD-DCD5-450C-810C-6C5EF403A840}" destId="{DF28A229-1741-41C8-B850-42F4D65784B5}" srcOrd="1" destOrd="0" presId="urn:microsoft.com/office/officeart/2005/8/layout/list1"/>
    <dgm:cxn modelId="{DC2EFDFC-0810-463A-9EBD-A33D2625A7B4}" type="presOf" srcId="{DCD8156A-9250-4DBB-9467-BB5C318348FD}" destId="{E801FA3A-FF9B-4B6F-8D4E-BF80D25B9230}" srcOrd="0" destOrd="0" presId="urn:microsoft.com/office/officeart/2005/8/layout/list1"/>
    <dgm:cxn modelId="{7AA77E1F-8031-440B-A089-9431CD17551B}" type="presOf" srcId="{6B2A7B84-16FF-4A0A-A803-1F8F400836A1}" destId="{25B6A9C1-FB31-4A12-AE18-05121BED0ABC}" srcOrd="0" destOrd="0" presId="urn:microsoft.com/office/officeart/2005/8/layout/list1"/>
    <dgm:cxn modelId="{9C26126D-B2B2-4D1A-B28A-6A168C5F02B7}" srcId="{DCD8156A-9250-4DBB-9467-BB5C318348FD}" destId="{2DBD508A-5D80-46E8-B2B7-186792E16141}" srcOrd="4" destOrd="0" parTransId="{ED77D51B-7098-48C2-BBEC-6D5114329043}" sibTransId="{A9C8F062-97DA-418F-8114-94AB7F908784}"/>
    <dgm:cxn modelId="{2F107CEB-1968-40C5-9899-27C17CB761F7}" type="presOf" srcId="{F3F4DDBD-DCD5-450C-810C-6C5EF403A840}" destId="{D07B133A-97DC-45FA-A948-B0F54D11CC47}" srcOrd="0" destOrd="0" presId="urn:microsoft.com/office/officeart/2005/8/layout/list1"/>
    <dgm:cxn modelId="{76721A71-0F6C-43D2-A5D2-E1FFF9E43582}" type="presOf" srcId="{796E73BA-EDD3-4A05-B807-288A0E09981D}" destId="{AAB4047B-5A58-4B24-B7E3-09B9FCA46C80}" srcOrd="0" destOrd="0" presId="urn:microsoft.com/office/officeart/2005/8/layout/list1"/>
    <dgm:cxn modelId="{401645FE-CDB8-49E5-B6EC-24B44BDFE81A}" srcId="{DCD8156A-9250-4DBB-9467-BB5C318348FD}" destId="{796E73BA-EDD3-4A05-B807-288A0E09981D}" srcOrd="0" destOrd="0" parTransId="{5D0E3327-A095-4DBC-ABE4-BD490542BC3D}" sibTransId="{E3114177-EF1E-499A-9273-D77D3ED06355}"/>
    <dgm:cxn modelId="{904295DD-A58D-495A-B82B-B8DB6DFF4548}" type="presOf" srcId="{2DBD508A-5D80-46E8-B2B7-186792E16141}" destId="{D696AA52-94B8-4083-B839-03CBC36C69CD}" srcOrd="0" destOrd="0" presId="urn:microsoft.com/office/officeart/2005/8/layout/list1"/>
    <dgm:cxn modelId="{E239C6AA-5294-4D5E-9E8A-DC156B6BC3E5}" type="presParOf" srcId="{E801FA3A-FF9B-4B6F-8D4E-BF80D25B9230}" destId="{C97C290F-0399-461A-B1B8-C364DAECB61C}" srcOrd="0" destOrd="0" presId="urn:microsoft.com/office/officeart/2005/8/layout/list1"/>
    <dgm:cxn modelId="{3FBB1EB7-450F-4C25-A8AB-9AA4C784E54E}" type="presParOf" srcId="{C97C290F-0399-461A-B1B8-C364DAECB61C}" destId="{AAB4047B-5A58-4B24-B7E3-09B9FCA46C80}" srcOrd="0" destOrd="0" presId="urn:microsoft.com/office/officeart/2005/8/layout/list1"/>
    <dgm:cxn modelId="{D4602C23-B33D-4934-9119-1B517F2FBCEA}" type="presParOf" srcId="{C97C290F-0399-461A-B1B8-C364DAECB61C}" destId="{8E790EDB-F968-4E32-A63D-42A0D5799291}" srcOrd="1" destOrd="0" presId="urn:microsoft.com/office/officeart/2005/8/layout/list1"/>
    <dgm:cxn modelId="{B4E97209-2A6D-4950-9A6E-E10712FE762B}" type="presParOf" srcId="{E801FA3A-FF9B-4B6F-8D4E-BF80D25B9230}" destId="{6979B503-9A73-4C56-BE93-4681516855CB}" srcOrd="1" destOrd="0" presId="urn:microsoft.com/office/officeart/2005/8/layout/list1"/>
    <dgm:cxn modelId="{A86B493B-B055-4E05-B17F-6D3044A34528}" type="presParOf" srcId="{E801FA3A-FF9B-4B6F-8D4E-BF80D25B9230}" destId="{6C76616F-A806-4975-A5B8-60A196D56F50}" srcOrd="2" destOrd="0" presId="urn:microsoft.com/office/officeart/2005/8/layout/list1"/>
    <dgm:cxn modelId="{C9D0F6B3-924A-415B-9B30-32AE2B94CE3A}" type="presParOf" srcId="{E801FA3A-FF9B-4B6F-8D4E-BF80D25B9230}" destId="{459CD804-1970-4D43-9F16-1DD847008093}" srcOrd="3" destOrd="0" presId="urn:microsoft.com/office/officeart/2005/8/layout/list1"/>
    <dgm:cxn modelId="{5F7ACF04-DCF3-42B8-BA49-2A87165B0F38}" type="presParOf" srcId="{E801FA3A-FF9B-4B6F-8D4E-BF80D25B9230}" destId="{121E536E-6D22-4620-894C-D9A0C54C9E41}" srcOrd="4" destOrd="0" presId="urn:microsoft.com/office/officeart/2005/8/layout/list1"/>
    <dgm:cxn modelId="{4B530158-BE6F-421D-A4F2-FE08147F0CD1}" type="presParOf" srcId="{121E536E-6D22-4620-894C-D9A0C54C9E41}" destId="{25B6A9C1-FB31-4A12-AE18-05121BED0ABC}" srcOrd="0" destOrd="0" presId="urn:microsoft.com/office/officeart/2005/8/layout/list1"/>
    <dgm:cxn modelId="{EF37DB7F-0622-4E0C-AEF1-050367AFA0C5}" type="presParOf" srcId="{121E536E-6D22-4620-894C-D9A0C54C9E41}" destId="{7A3ED324-621F-406C-85A7-05A9B87BBF2D}" srcOrd="1" destOrd="0" presId="urn:microsoft.com/office/officeart/2005/8/layout/list1"/>
    <dgm:cxn modelId="{BDADF542-278B-4A67-B6BA-37C99EB485E2}" type="presParOf" srcId="{E801FA3A-FF9B-4B6F-8D4E-BF80D25B9230}" destId="{7AC07D0B-628E-419D-B1B5-05CAD5BFB56E}" srcOrd="5" destOrd="0" presId="urn:microsoft.com/office/officeart/2005/8/layout/list1"/>
    <dgm:cxn modelId="{194E9744-409E-437B-8AE3-FB13DE079E8F}" type="presParOf" srcId="{E801FA3A-FF9B-4B6F-8D4E-BF80D25B9230}" destId="{6B021520-FC1A-4774-989C-B7CA84E442E7}" srcOrd="6" destOrd="0" presId="urn:microsoft.com/office/officeart/2005/8/layout/list1"/>
    <dgm:cxn modelId="{B52FB908-EA42-48A1-B556-5A9897799E04}" type="presParOf" srcId="{E801FA3A-FF9B-4B6F-8D4E-BF80D25B9230}" destId="{10217684-066E-4986-BE51-6B232D97C272}" srcOrd="7" destOrd="0" presId="urn:microsoft.com/office/officeart/2005/8/layout/list1"/>
    <dgm:cxn modelId="{A0E48F39-EEB4-4EFB-9D4B-C8A95AE3E88B}" type="presParOf" srcId="{E801FA3A-FF9B-4B6F-8D4E-BF80D25B9230}" destId="{FDC9F92C-7E21-467B-BF98-BC81B974F537}" srcOrd="8" destOrd="0" presId="urn:microsoft.com/office/officeart/2005/8/layout/list1"/>
    <dgm:cxn modelId="{65FB2537-469B-480C-A8EE-6F95B32010E0}" type="presParOf" srcId="{FDC9F92C-7E21-467B-BF98-BC81B974F537}" destId="{F5913694-0BB3-40C2-884A-C23052F6CE0B}" srcOrd="0" destOrd="0" presId="urn:microsoft.com/office/officeart/2005/8/layout/list1"/>
    <dgm:cxn modelId="{C45AA205-201B-433F-9694-A431D5E8384C}" type="presParOf" srcId="{FDC9F92C-7E21-467B-BF98-BC81B974F537}" destId="{0C2DF7CA-0FF1-49B9-B2DE-6FB8A0308393}" srcOrd="1" destOrd="0" presId="urn:microsoft.com/office/officeart/2005/8/layout/list1"/>
    <dgm:cxn modelId="{1BD42550-49ED-4A32-A070-6B391D691B19}" type="presParOf" srcId="{E801FA3A-FF9B-4B6F-8D4E-BF80D25B9230}" destId="{2EA3D505-4417-46B4-A28D-7A2A4B54EDC6}" srcOrd="9" destOrd="0" presId="urn:microsoft.com/office/officeart/2005/8/layout/list1"/>
    <dgm:cxn modelId="{1D61C74F-DC47-4CFC-9C90-D43D2437DB58}" type="presParOf" srcId="{E801FA3A-FF9B-4B6F-8D4E-BF80D25B9230}" destId="{7C527FBD-8997-4EFF-92D0-47E2B53A41A2}" srcOrd="10" destOrd="0" presId="urn:microsoft.com/office/officeart/2005/8/layout/list1"/>
    <dgm:cxn modelId="{0B4D3EF7-EC9F-41A9-AAA7-80A9F6873A5C}" type="presParOf" srcId="{E801FA3A-FF9B-4B6F-8D4E-BF80D25B9230}" destId="{319AA6BD-A8B7-418A-85FC-78ED203FE1CA}" srcOrd="11" destOrd="0" presId="urn:microsoft.com/office/officeart/2005/8/layout/list1"/>
    <dgm:cxn modelId="{FA46E57A-1884-4471-8F3B-B47A0436FD40}" type="presParOf" srcId="{E801FA3A-FF9B-4B6F-8D4E-BF80D25B9230}" destId="{69BFA13D-97EF-42B0-9C9A-F98E38DDC5A1}" srcOrd="12" destOrd="0" presId="urn:microsoft.com/office/officeart/2005/8/layout/list1"/>
    <dgm:cxn modelId="{DE81903D-B7D3-4112-A826-9A706C9B04A5}" type="presParOf" srcId="{69BFA13D-97EF-42B0-9C9A-F98E38DDC5A1}" destId="{13F4DDCA-E491-430D-BC79-2D426E1E7734}" srcOrd="0" destOrd="0" presId="urn:microsoft.com/office/officeart/2005/8/layout/list1"/>
    <dgm:cxn modelId="{CC3C4DB7-E218-4257-BA64-F287150F882A}" type="presParOf" srcId="{69BFA13D-97EF-42B0-9C9A-F98E38DDC5A1}" destId="{DAD29FB5-E8D7-4E60-B00F-9727842D36A9}" srcOrd="1" destOrd="0" presId="urn:microsoft.com/office/officeart/2005/8/layout/list1"/>
    <dgm:cxn modelId="{EB6CB31A-A0FB-4E95-B0C8-5E5F742D5C9E}" type="presParOf" srcId="{E801FA3A-FF9B-4B6F-8D4E-BF80D25B9230}" destId="{46BF4B1C-58BE-430E-AC72-A87CB062BC16}" srcOrd="13" destOrd="0" presId="urn:microsoft.com/office/officeart/2005/8/layout/list1"/>
    <dgm:cxn modelId="{C44F9834-EAB7-4DA8-8CFE-084E5D3DE2E5}" type="presParOf" srcId="{E801FA3A-FF9B-4B6F-8D4E-BF80D25B9230}" destId="{DBB0DD02-D4FE-48C0-87C5-F8D8D451545C}" srcOrd="14" destOrd="0" presId="urn:microsoft.com/office/officeart/2005/8/layout/list1"/>
    <dgm:cxn modelId="{510C9907-877F-4D47-9349-406A8E1D870D}" type="presParOf" srcId="{E801FA3A-FF9B-4B6F-8D4E-BF80D25B9230}" destId="{38A3EC03-4BC0-46D3-88A8-46039F53679B}" srcOrd="15" destOrd="0" presId="urn:microsoft.com/office/officeart/2005/8/layout/list1"/>
    <dgm:cxn modelId="{5A2A2906-73B2-4013-B50F-FF30D6C8B91E}" type="presParOf" srcId="{E801FA3A-FF9B-4B6F-8D4E-BF80D25B9230}" destId="{55E138D1-0EFD-4BDF-AF84-115C82D4EAED}" srcOrd="16" destOrd="0" presId="urn:microsoft.com/office/officeart/2005/8/layout/list1"/>
    <dgm:cxn modelId="{5A355A78-B415-48BA-9C38-29F4673D3C51}" type="presParOf" srcId="{55E138D1-0EFD-4BDF-AF84-115C82D4EAED}" destId="{D696AA52-94B8-4083-B839-03CBC36C69CD}" srcOrd="0" destOrd="0" presId="urn:microsoft.com/office/officeart/2005/8/layout/list1"/>
    <dgm:cxn modelId="{E27BCCCF-2ABF-4ADA-80E3-501C3B4AABC8}" type="presParOf" srcId="{55E138D1-0EFD-4BDF-AF84-115C82D4EAED}" destId="{E4EB7C0A-5376-4E1F-9235-9FD068498A2E}" srcOrd="1" destOrd="0" presId="urn:microsoft.com/office/officeart/2005/8/layout/list1"/>
    <dgm:cxn modelId="{6FD5F70F-89BE-4F09-8FB1-618C03EB39D2}" type="presParOf" srcId="{E801FA3A-FF9B-4B6F-8D4E-BF80D25B9230}" destId="{45984BE6-1FC1-43DD-8803-502A12301987}" srcOrd="17" destOrd="0" presId="urn:microsoft.com/office/officeart/2005/8/layout/list1"/>
    <dgm:cxn modelId="{0C30AE52-6149-468A-94D9-8B2C69EB7001}" type="presParOf" srcId="{E801FA3A-FF9B-4B6F-8D4E-BF80D25B9230}" destId="{B191A177-985B-4B55-BD94-30EBC1B2D852}" srcOrd="18" destOrd="0" presId="urn:microsoft.com/office/officeart/2005/8/layout/list1"/>
    <dgm:cxn modelId="{9376955E-6D36-4AA9-AB85-FD208B56D7AC}" type="presParOf" srcId="{E801FA3A-FF9B-4B6F-8D4E-BF80D25B9230}" destId="{D42D6B13-DC7A-45D8-9849-4303FEE246DC}" srcOrd="19" destOrd="0" presId="urn:microsoft.com/office/officeart/2005/8/layout/list1"/>
    <dgm:cxn modelId="{90B46607-3CC0-4E0F-96DA-34CD01529F7E}" type="presParOf" srcId="{E801FA3A-FF9B-4B6F-8D4E-BF80D25B9230}" destId="{7F5E0402-B165-4BD5-B1D8-D8273D944066}" srcOrd="20" destOrd="0" presId="urn:microsoft.com/office/officeart/2005/8/layout/list1"/>
    <dgm:cxn modelId="{DEBF0A78-6A1B-4066-9C0F-B72B819590A7}" type="presParOf" srcId="{7F5E0402-B165-4BD5-B1D8-D8273D944066}" destId="{D07B133A-97DC-45FA-A948-B0F54D11CC47}" srcOrd="0" destOrd="0" presId="urn:microsoft.com/office/officeart/2005/8/layout/list1"/>
    <dgm:cxn modelId="{FB67073B-1075-4C81-8AE6-FD5B26EE8C28}" type="presParOf" srcId="{7F5E0402-B165-4BD5-B1D8-D8273D944066}" destId="{DF28A229-1741-41C8-B850-42F4D65784B5}" srcOrd="1" destOrd="0" presId="urn:microsoft.com/office/officeart/2005/8/layout/list1"/>
    <dgm:cxn modelId="{19559CC4-A59A-44A2-AD4C-F2CA7397A6C9}" type="presParOf" srcId="{E801FA3A-FF9B-4B6F-8D4E-BF80D25B9230}" destId="{69E00C44-1680-4D02-9308-7169F627E47C}" srcOrd="21" destOrd="0" presId="urn:microsoft.com/office/officeart/2005/8/layout/list1"/>
    <dgm:cxn modelId="{7D801A28-76C0-48D3-A619-18EB22213045}" type="presParOf" srcId="{E801FA3A-FF9B-4B6F-8D4E-BF80D25B9230}" destId="{E6EF7A06-4770-4C49-9B0E-0B9FACA906F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D8156A-9250-4DBB-9467-BB5C318348FD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F794EBEE-3482-45B1-8CA7-7B7A6AC65488}">
      <dgm:prSet phldrT="[Texto]" custT="1"/>
      <dgm:spPr/>
      <dgm:t>
        <a:bodyPr/>
        <a:lstStyle/>
        <a:p>
          <a:r>
            <a:rPr lang="es-CL" sz="1600" b="1" dirty="0" smtClean="0"/>
            <a:t>ELABORAR PENSANDO EJEMPLOS, CONTRAEJEMPLOS, ANALOGÍAS</a:t>
          </a:r>
          <a:endParaRPr lang="es-CL" sz="1600" b="1" dirty="0"/>
        </a:p>
      </dgm:t>
    </dgm:pt>
    <dgm:pt modelId="{A907CFAE-9E92-4BB2-81CA-EF4EC90DAF94}" type="parTrans" cxnId="{E333E2FE-2888-415A-B198-B3987CD3DDEB}">
      <dgm:prSet/>
      <dgm:spPr/>
      <dgm:t>
        <a:bodyPr/>
        <a:lstStyle/>
        <a:p>
          <a:endParaRPr lang="es-CL" sz="2400" b="1"/>
        </a:p>
      </dgm:t>
    </dgm:pt>
    <dgm:pt modelId="{66A57EBA-296D-4D67-A2AA-4EDE77F7492E}" type="sibTrans" cxnId="{E333E2FE-2888-415A-B198-B3987CD3DDEB}">
      <dgm:prSet/>
      <dgm:spPr/>
      <dgm:t>
        <a:bodyPr/>
        <a:lstStyle/>
        <a:p>
          <a:endParaRPr lang="es-CL" sz="2400" b="1"/>
        </a:p>
      </dgm:t>
    </dgm:pt>
    <dgm:pt modelId="{2DBD508A-5D80-46E8-B2B7-186792E16141}">
      <dgm:prSet phldrT="[Texto]" custT="1"/>
      <dgm:spPr/>
      <dgm:t>
        <a:bodyPr/>
        <a:lstStyle/>
        <a:p>
          <a:r>
            <a:rPr lang="es-CL" sz="1600" b="1" dirty="0" smtClean="0"/>
            <a:t>TRANSFERIR O APLICAR CONCEPTOS A NUEVAS SITUACIONES</a:t>
          </a:r>
          <a:endParaRPr lang="es-CL" sz="1600" b="1" dirty="0"/>
        </a:p>
      </dgm:t>
    </dgm:pt>
    <dgm:pt modelId="{ED77D51B-7098-48C2-BBEC-6D5114329043}" type="parTrans" cxnId="{9C26126D-B2B2-4D1A-B28A-6A168C5F02B7}">
      <dgm:prSet/>
      <dgm:spPr/>
      <dgm:t>
        <a:bodyPr/>
        <a:lstStyle/>
        <a:p>
          <a:endParaRPr lang="es-CL" sz="2400" b="1"/>
        </a:p>
      </dgm:t>
    </dgm:pt>
    <dgm:pt modelId="{A9C8F062-97DA-418F-8114-94AB7F908784}" type="sibTrans" cxnId="{9C26126D-B2B2-4D1A-B28A-6A168C5F02B7}">
      <dgm:prSet/>
      <dgm:spPr/>
      <dgm:t>
        <a:bodyPr/>
        <a:lstStyle/>
        <a:p>
          <a:endParaRPr lang="es-CL" sz="2400" b="1"/>
        </a:p>
      </dgm:t>
    </dgm:pt>
    <dgm:pt modelId="{F3F4DDBD-DCD5-450C-810C-6C5EF403A840}">
      <dgm:prSet phldrT="[Texto]" custT="1"/>
      <dgm:spPr/>
      <dgm:t>
        <a:bodyPr/>
        <a:lstStyle/>
        <a:p>
          <a:r>
            <a:rPr lang="es-CL" sz="1600" b="1" dirty="0" smtClean="0"/>
            <a:t>ENSAYAR Y ESTUDIAR</a:t>
          </a:r>
          <a:endParaRPr lang="es-CL" sz="1600" b="1" dirty="0"/>
        </a:p>
      </dgm:t>
    </dgm:pt>
    <dgm:pt modelId="{B9B1411E-E46C-4702-9922-0021A96E4606}" type="parTrans" cxnId="{850A3308-1F94-4899-8296-01A122EBF647}">
      <dgm:prSet/>
      <dgm:spPr/>
      <dgm:t>
        <a:bodyPr/>
        <a:lstStyle/>
        <a:p>
          <a:endParaRPr lang="es-CL" sz="2400" b="1"/>
        </a:p>
      </dgm:t>
    </dgm:pt>
    <dgm:pt modelId="{09119F3A-9CE1-4200-A41E-10A021613F8F}" type="sibTrans" cxnId="{850A3308-1F94-4899-8296-01A122EBF647}">
      <dgm:prSet/>
      <dgm:spPr/>
      <dgm:t>
        <a:bodyPr/>
        <a:lstStyle/>
        <a:p>
          <a:endParaRPr lang="es-CL" sz="2400" b="1"/>
        </a:p>
      </dgm:t>
    </dgm:pt>
    <dgm:pt modelId="{36885443-A35A-42C4-9AE2-C75607B8AF02}">
      <dgm:prSet custT="1"/>
      <dgm:spPr/>
      <dgm:t>
        <a:bodyPr/>
        <a:lstStyle/>
        <a:p>
          <a:r>
            <a:rPr lang="es-CL" sz="1600" b="1" dirty="0" smtClean="0"/>
            <a:t>EVALUAR IDEAS PRESENTADAS </a:t>
          </a:r>
          <a:endParaRPr lang="es-CL" sz="1600" b="1" dirty="0"/>
        </a:p>
      </dgm:t>
    </dgm:pt>
    <dgm:pt modelId="{A3B7867E-0D86-467C-96BF-DD1023A9C8DD}" type="parTrans" cxnId="{9656583F-F5EB-4EDE-8BAF-CC8C67090991}">
      <dgm:prSet/>
      <dgm:spPr/>
      <dgm:t>
        <a:bodyPr/>
        <a:lstStyle/>
        <a:p>
          <a:endParaRPr lang="es-CL" sz="2400" b="1"/>
        </a:p>
      </dgm:t>
    </dgm:pt>
    <dgm:pt modelId="{EA85047A-3FE1-410D-A10D-1572CB76E80E}" type="sibTrans" cxnId="{9656583F-F5EB-4EDE-8BAF-CC8C67090991}">
      <dgm:prSet/>
      <dgm:spPr/>
      <dgm:t>
        <a:bodyPr/>
        <a:lstStyle/>
        <a:p>
          <a:endParaRPr lang="es-CL" sz="2400" b="1"/>
        </a:p>
      </dgm:t>
    </dgm:pt>
    <dgm:pt modelId="{6B2A7B84-16FF-4A0A-A803-1F8F400836A1}">
      <dgm:prSet custT="1"/>
      <dgm:spPr/>
      <dgm:t>
        <a:bodyPr/>
        <a:lstStyle/>
        <a:p>
          <a:r>
            <a:rPr lang="es-CL" sz="1600" b="1" dirty="0" smtClean="0"/>
            <a:t>SELECCIONAR </a:t>
          </a:r>
          <a:r>
            <a:rPr lang="es-CL" sz="1600" b="1" dirty="0" smtClean="0"/>
            <a:t>IDEAS IMPORTANTES </a:t>
          </a:r>
          <a:endParaRPr lang="es-CL" sz="1600" b="1" dirty="0"/>
        </a:p>
      </dgm:t>
    </dgm:pt>
    <dgm:pt modelId="{429933C5-7B61-4E2E-9F7C-DB1A09FEB81A}" type="parTrans" cxnId="{E2247360-E6F2-4635-9294-25D7C50F6FE5}">
      <dgm:prSet/>
      <dgm:spPr/>
      <dgm:t>
        <a:bodyPr/>
        <a:lstStyle/>
        <a:p>
          <a:endParaRPr lang="es-CL" sz="2400" b="1"/>
        </a:p>
      </dgm:t>
    </dgm:pt>
    <dgm:pt modelId="{A5A56B33-D5DF-482C-88B9-1F2E0111C978}" type="sibTrans" cxnId="{E2247360-E6F2-4635-9294-25D7C50F6FE5}">
      <dgm:prSet/>
      <dgm:spPr/>
      <dgm:t>
        <a:bodyPr/>
        <a:lstStyle/>
        <a:p>
          <a:endParaRPr lang="es-CL" sz="2400" b="1"/>
        </a:p>
      </dgm:t>
    </dgm:pt>
    <dgm:pt modelId="{796E73BA-EDD3-4A05-B807-288A0E09981D}">
      <dgm:prSet custT="1"/>
      <dgm:spPr/>
      <dgm:t>
        <a:bodyPr/>
        <a:lstStyle/>
        <a:p>
          <a:r>
            <a:rPr lang="es-CL" sz="1600" b="1" dirty="0" smtClean="0"/>
            <a:t>GENERAR PREGUNTAS Y PEDIR  ACLARACIONES</a:t>
          </a:r>
          <a:endParaRPr lang="es-CL" sz="1600" b="1" dirty="0"/>
        </a:p>
      </dgm:t>
    </dgm:pt>
    <dgm:pt modelId="{5D0E3327-A095-4DBC-ABE4-BD490542BC3D}" type="parTrans" cxnId="{401645FE-CDB8-49E5-B6EC-24B44BDFE81A}">
      <dgm:prSet/>
      <dgm:spPr/>
      <dgm:t>
        <a:bodyPr/>
        <a:lstStyle/>
        <a:p>
          <a:endParaRPr lang="es-CL" sz="2400" b="1"/>
        </a:p>
      </dgm:t>
    </dgm:pt>
    <dgm:pt modelId="{E3114177-EF1E-499A-9273-D77D3ED06355}" type="sibTrans" cxnId="{401645FE-CDB8-49E5-B6EC-24B44BDFE81A}">
      <dgm:prSet/>
      <dgm:spPr/>
      <dgm:t>
        <a:bodyPr/>
        <a:lstStyle/>
        <a:p>
          <a:endParaRPr lang="es-CL" sz="2400" b="1"/>
        </a:p>
      </dgm:t>
    </dgm:pt>
    <dgm:pt modelId="{E801FA3A-FF9B-4B6F-8D4E-BF80D25B9230}" type="pres">
      <dgm:prSet presAssocID="{DCD8156A-9250-4DBB-9467-BB5C318348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97C290F-0399-461A-B1B8-C364DAECB61C}" type="pres">
      <dgm:prSet presAssocID="{796E73BA-EDD3-4A05-B807-288A0E09981D}" presName="parentLin" presStyleCnt="0"/>
      <dgm:spPr/>
      <dgm:t>
        <a:bodyPr/>
        <a:lstStyle/>
        <a:p>
          <a:endParaRPr lang="es-CL"/>
        </a:p>
      </dgm:t>
    </dgm:pt>
    <dgm:pt modelId="{AAB4047B-5A58-4B24-B7E3-09B9FCA46C80}" type="pres">
      <dgm:prSet presAssocID="{796E73BA-EDD3-4A05-B807-288A0E09981D}" presName="parentLeftMargin" presStyleLbl="node1" presStyleIdx="0" presStyleCnt="6"/>
      <dgm:spPr/>
      <dgm:t>
        <a:bodyPr/>
        <a:lstStyle/>
        <a:p>
          <a:endParaRPr lang="es-CL"/>
        </a:p>
      </dgm:t>
    </dgm:pt>
    <dgm:pt modelId="{8E790EDB-F968-4E32-A63D-42A0D5799291}" type="pres">
      <dgm:prSet presAssocID="{796E73BA-EDD3-4A05-B807-288A0E09981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79B503-9A73-4C56-BE93-4681516855CB}" type="pres">
      <dgm:prSet presAssocID="{796E73BA-EDD3-4A05-B807-288A0E09981D}" presName="negativeSpace" presStyleCnt="0"/>
      <dgm:spPr/>
      <dgm:t>
        <a:bodyPr/>
        <a:lstStyle/>
        <a:p>
          <a:endParaRPr lang="es-CL"/>
        </a:p>
      </dgm:t>
    </dgm:pt>
    <dgm:pt modelId="{6C76616F-A806-4975-A5B8-60A196D56F50}" type="pres">
      <dgm:prSet presAssocID="{796E73BA-EDD3-4A05-B807-288A0E09981D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9CD804-1970-4D43-9F16-1DD847008093}" type="pres">
      <dgm:prSet presAssocID="{E3114177-EF1E-499A-9273-D77D3ED06355}" presName="spaceBetweenRectangles" presStyleCnt="0"/>
      <dgm:spPr/>
      <dgm:t>
        <a:bodyPr/>
        <a:lstStyle/>
        <a:p>
          <a:endParaRPr lang="es-CL"/>
        </a:p>
      </dgm:t>
    </dgm:pt>
    <dgm:pt modelId="{121E536E-6D22-4620-894C-D9A0C54C9E41}" type="pres">
      <dgm:prSet presAssocID="{6B2A7B84-16FF-4A0A-A803-1F8F400836A1}" presName="parentLin" presStyleCnt="0"/>
      <dgm:spPr/>
      <dgm:t>
        <a:bodyPr/>
        <a:lstStyle/>
        <a:p>
          <a:endParaRPr lang="es-CL"/>
        </a:p>
      </dgm:t>
    </dgm:pt>
    <dgm:pt modelId="{25B6A9C1-FB31-4A12-AE18-05121BED0ABC}" type="pres">
      <dgm:prSet presAssocID="{6B2A7B84-16FF-4A0A-A803-1F8F400836A1}" presName="parentLeftMargin" presStyleLbl="node1" presStyleIdx="0" presStyleCnt="6"/>
      <dgm:spPr/>
      <dgm:t>
        <a:bodyPr/>
        <a:lstStyle/>
        <a:p>
          <a:endParaRPr lang="es-CL"/>
        </a:p>
      </dgm:t>
    </dgm:pt>
    <dgm:pt modelId="{7A3ED324-621F-406C-85A7-05A9B87BBF2D}" type="pres">
      <dgm:prSet presAssocID="{6B2A7B84-16FF-4A0A-A803-1F8F400836A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C07D0B-628E-419D-B1B5-05CAD5BFB56E}" type="pres">
      <dgm:prSet presAssocID="{6B2A7B84-16FF-4A0A-A803-1F8F400836A1}" presName="negativeSpace" presStyleCnt="0"/>
      <dgm:spPr/>
      <dgm:t>
        <a:bodyPr/>
        <a:lstStyle/>
        <a:p>
          <a:endParaRPr lang="es-CL"/>
        </a:p>
      </dgm:t>
    </dgm:pt>
    <dgm:pt modelId="{6B021520-FC1A-4774-989C-B7CA84E442E7}" type="pres">
      <dgm:prSet presAssocID="{6B2A7B84-16FF-4A0A-A803-1F8F400836A1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217684-066E-4986-BE51-6B232D97C272}" type="pres">
      <dgm:prSet presAssocID="{A5A56B33-D5DF-482C-88B9-1F2E0111C978}" presName="spaceBetweenRectangles" presStyleCnt="0"/>
      <dgm:spPr/>
      <dgm:t>
        <a:bodyPr/>
        <a:lstStyle/>
        <a:p>
          <a:endParaRPr lang="es-CL"/>
        </a:p>
      </dgm:t>
    </dgm:pt>
    <dgm:pt modelId="{FDC9F92C-7E21-467B-BF98-BC81B974F537}" type="pres">
      <dgm:prSet presAssocID="{F794EBEE-3482-45B1-8CA7-7B7A6AC65488}" presName="parentLin" presStyleCnt="0"/>
      <dgm:spPr/>
      <dgm:t>
        <a:bodyPr/>
        <a:lstStyle/>
        <a:p>
          <a:endParaRPr lang="es-CL"/>
        </a:p>
      </dgm:t>
    </dgm:pt>
    <dgm:pt modelId="{F5913694-0BB3-40C2-884A-C23052F6CE0B}" type="pres">
      <dgm:prSet presAssocID="{F794EBEE-3482-45B1-8CA7-7B7A6AC65488}" presName="parentLeftMargin" presStyleLbl="node1" presStyleIdx="1" presStyleCnt="6"/>
      <dgm:spPr/>
      <dgm:t>
        <a:bodyPr/>
        <a:lstStyle/>
        <a:p>
          <a:endParaRPr lang="es-CL"/>
        </a:p>
      </dgm:t>
    </dgm:pt>
    <dgm:pt modelId="{0C2DF7CA-0FF1-49B9-B2DE-6FB8A0308393}" type="pres">
      <dgm:prSet presAssocID="{F794EBEE-3482-45B1-8CA7-7B7A6AC6548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A3D505-4417-46B4-A28D-7A2A4B54EDC6}" type="pres">
      <dgm:prSet presAssocID="{F794EBEE-3482-45B1-8CA7-7B7A6AC65488}" presName="negativeSpace" presStyleCnt="0"/>
      <dgm:spPr/>
      <dgm:t>
        <a:bodyPr/>
        <a:lstStyle/>
        <a:p>
          <a:endParaRPr lang="es-CL"/>
        </a:p>
      </dgm:t>
    </dgm:pt>
    <dgm:pt modelId="{7C527FBD-8997-4EFF-92D0-47E2B53A41A2}" type="pres">
      <dgm:prSet presAssocID="{F794EBEE-3482-45B1-8CA7-7B7A6AC65488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9AA6BD-A8B7-418A-85FC-78ED203FE1CA}" type="pres">
      <dgm:prSet presAssocID="{66A57EBA-296D-4D67-A2AA-4EDE77F7492E}" presName="spaceBetweenRectangles" presStyleCnt="0"/>
      <dgm:spPr/>
      <dgm:t>
        <a:bodyPr/>
        <a:lstStyle/>
        <a:p>
          <a:endParaRPr lang="es-CL"/>
        </a:p>
      </dgm:t>
    </dgm:pt>
    <dgm:pt modelId="{69BFA13D-97EF-42B0-9C9A-F98E38DDC5A1}" type="pres">
      <dgm:prSet presAssocID="{36885443-A35A-42C4-9AE2-C75607B8AF02}" presName="parentLin" presStyleCnt="0"/>
      <dgm:spPr/>
      <dgm:t>
        <a:bodyPr/>
        <a:lstStyle/>
        <a:p>
          <a:endParaRPr lang="es-CL"/>
        </a:p>
      </dgm:t>
    </dgm:pt>
    <dgm:pt modelId="{13F4DDCA-E491-430D-BC79-2D426E1E7734}" type="pres">
      <dgm:prSet presAssocID="{36885443-A35A-42C4-9AE2-C75607B8AF02}" presName="parentLeftMargin" presStyleLbl="node1" presStyleIdx="2" presStyleCnt="6"/>
      <dgm:spPr/>
      <dgm:t>
        <a:bodyPr/>
        <a:lstStyle/>
        <a:p>
          <a:endParaRPr lang="es-CL"/>
        </a:p>
      </dgm:t>
    </dgm:pt>
    <dgm:pt modelId="{DAD29FB5-E8D7-4E60-B00F-9727842D36A9}" type="pres">
      <dgm:prSet presAssocID="{36885443-A35A-42C4-9AE2-C75607B8AF0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6BF4B1C-58BE-430E-AC72-A87CB062BC16}" type="pres">
      <dgm:prSet presAssocID="{36885443-A35A-42C4-9AE2-C75607B8AF02}" presName="negativeSpace" presStyleCnt="0"/>
      <dgm:spPr/>
      <dgm:t>
        <a:bodyPr/>
        <a:lstStyle/>
        <a:p>
          <a:endParaRPr lang="es-CL"/>
        </a:p>
      </dgm:t>
    </dgm:pt>
    <dgm:pt modelId="{DBB0DD02-D4FE-48C0-87C5-F8D8D451545C}" type="pres">
      <dgm:prSet presAssocID="{36885443-A35A-42C4-9AE2-C75607B8AF02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A3EC03-4BC0-46D3-88A8-46039F53679B}" type="pres">
      <dgm:prSet presAssocID="{EA85047A-3FE1-410D-A10D-1572CB76E80E}" presName="spaceBetweenRectangles" presStyleCnt="0"/>
      <dgm:spPr/>
      <dgm:t>
        <a:bodyPr/>
        <a:lstStyle/>
        <a:p>
          <a:endParaRPr lang="es-CL"/>
        </a:p>
      </dgm:t>
    </dgm:pt>
    <dgm:pt modelId="{55E138D1-0EFD-4BDF-AF84-115C82D4EAED}" type="pres">
      <dgm:prSet presAssocID="{2DBD508A-5D80-46E8-B2B7-186792E16141}" presName="parentLin" presStyleCnt="0"/>
      <dgm:spPr/>
      <dgm:t>
        <a:bodyPr/>
        <a:lstStyle/>
        <a:p>
          <a:endParaRPr lang="es-CL"/>
        </a:p>
      </dgm:t>
    </dgm:pt>
    <dgm:pt modelId="{D696AA52-94B8-4083-B839-03CBC36C69CD}" type="pres">
      <dgm:prSet presAssocID="{2DBD508A-5D80-46E8-B2B7-186792E16141}" presName="parentLeftMargin" presStyleLbl="node1" presStyleIdx="3" presStyleCnt="6"/>
      <dgm:spPr/>
      <dgm:t>
        <a:bodyPr/>
        <a:lstStyle/>
        <a:p>
          <a:endParaRPr lang="es-CL"/>
        </a:p>
      </dgm:t>
    </dgm:pt>
    <dgm:pt modelId="{E4EB7C0A-5376-4E1F-9235-9FD068498A2E}" type="pres">
      <dgm:prSet presAssocID="{2DBD508A-5D80-46E8-B2B7-186792E1614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984BE6-1FC1-43DD-8803-502A12301987}" type="pres">
      <dgm:prSet presAssocID="{2DBD508A-5D80-46E8-B2B7-186792E16141}" presName="negativeSpace" presStyleCnt="0"/>
      <dgm:spPr/>
      <dgm:t>
        <a:bodyPr/>
        <a:lstStyle/>
        <a:p>
          <a:endParaRPr lang="es-CL"/>
        </a:p>
      </dgm:t>
    </dgm:pt>
    <dgm:pt modelId="{B191A177-985B-4B55-BD94-30EBC1B2D852}" type="pres">
      <dgm:prSet presAssocID="{2DBD508A-5D80-46E8-B2B7-186792E16141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2D6B13-DC7A-45D8-9849-4303FEE246DC}" type="pres">
      <dgm:prSet presAssocID="{A9C8F062-97DA-418F-8114-94AB7F908784}" presName="spaceBetweenRectangles" presStyleCnt="0"/>
      <dgm:spPr/>
      <dgm:t>
        <a:bodyPr/>
        <a:lstStyle/>
        <a:p>
          <a:endParaRPr lang="es-CL"/>
        </a:p>
      </dgm:t>
    </dgm:pt>
    <dgm:pt modelId="{7F5E0402-B165-4BD5-B1D8-D8273D944066}" type="pres">
      <dgm:prSet presAssocID="{F3F4DDBD-DCD5-450C-810C-6C5EF403A840}" presName="parentLin" presStyleCnt="0"/>
      <dgm:spPr/>
      <dgm:t>
        <a:bodyPr/>
        <a:lstStyle/>
        <a:p>
          <a:endParaRPr lang="es-CL"/>
        </a:p>
      </dgm:t>
    </dgm:pt>
    <dgm:pt modelId="{D07B133A-97DC-45FA-A948-B0F54D11CC47}" type="pres">
      <dgm:prSet presAssocID="{F3F4DDBD-DCD5-450C-810C-6C5EF403A840}" presName="parentLeftMargin" presStyleLbl="node1" presStyleIdx="4" presStyleCnt="6"/>
      <dgm:spPr/>
      <dgm:t>
        <a:bodyPr/>
        <a:lstStyle/>
        <a:p>
          <a:endParaRPr lang="es-CL"/>
        </a:p>
      </dgm:t>
    </dgm:pt>
    <dgm:pt modelId="{DF28A229-1741-41C8-B850-42F4D65784B5}" type="pres">
      <dgm:prSet presAssocID="{F3F4DDBD-DCD5-450C-810C-6C5EF403A84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E00C44-1680-4D02-9308-7169F627E47C}" type="pres">
      <dgm:prSet presAssocID="{F3F4DDBD-DCD5-450C-810C-6C5EF403A840}" presName="negativeSpace" presStyleCnt="0"/>
      <dgm:spPr/>
      <dgm:t>
        <a:bodyPr/>
        <a:lstStyle/>
        <a:p>
          <a:endParaRPr lang="es-CL"/>
        </a:p>
      </dgm:t>
    </dgm:pt>
    <dgm:pt modelId="{E6EF7A06-4770-4C49-9B0E-0B9FACA906FF}" type="pres">
      <dgm:prSet presAssocID="{F3F4DDBD-DCD5-450C-810C-6C5EF403A840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01645FE-CDB8-49E5-B6EC-24B44BDFE81A}" srcId="{DCD8156A-9250-4DBB-9467-BB5C318348FD}" destId="{796E73BA-EDD3-4A05-B807-288A0E09981D}" srcOrd="0" destOrd="0" parTransId="{5D0E3327-A095-4DBC-ABE4-BD490542BC3D}" sibTransId="{E3114177-EF1E-499A-9273-D77D3ED06355}"/>
    <dgm:cxn modelId="{CB55993E-7DCE-41FC-B38F-5FE7AF86C2FC}" type="presOf" srcId="{796E73BA-EDD3-4A05-B807-288A0E09981D}" destId="{8E790EDB-F968-4E32-A63D-42A0D5799291}" srcOrd="1" destOrd="0" presId="urn:microsoft.com/office/officeart/2005/8/layout/list1"/>
    <dgm:cxn modelId="{E934BA9B-41E1-4B50-B478-FBC4E4AC540B}" type="presOf" srcId="{36885443-A35A-42C4-9AE2-C75607B8AF02}" destId="{DAD29FB5-E8D7-4E60-B00F-9727842D36A9}" srcOrd="1" destOrd="0" presId="urn:microsoft.com/office/officeart/2005/8/layout/list1"/>
    <dgm:cxn modelId="{5E4543B9-15AB-4D29-A883-0F01717217AE}" type="presOf" srcId="{796E73BA-EDD3-4A05-B807-288A0E09981D}" destId="{AAB4047B-5A58-4B24-B7E3-09B9FCA46C80}" srcOrd="0" destOrd="0" presId="urn:microsoft.com/office/officeart/2005/8/layout/list1"/>
    <dgm:cxn modelId="{FEF28397-A450-4EF3-8C79-C6276DA8345C}" type="presOf" srcId="{F3F4DDBD-DCD5-450C-810C-6C5EF403A840}" destId="{D07B133A-97DC-45FA-A948-B0F54D11CC47}" srcOrd="0" destOrd="0" presId="urn:microsoft.com/office/officeart/2005/8/layout/list1"/>
    <dgm:cxn modelId="{E2247360-E6F2-4635-9294-25D7C50F6FE5}" srcId="{DCD8156A-9250-4DBB-9467-BB5C318348FD}" destId="{6B2A7B84-16FF-4A0A-A803-1F8F400836A1}" srcOrd="1" destOrd="0" parTransId="{429933C5-7B61-4E2E-9F7C-DB1A09FEB81A}" sibTransId="{A5A56B33-D5DF-482C-88B9-1F2E0111C978}"/>
    <dgm:cxn modelId="{9656583F-F5EB-4EDE-8BAF-CC8C67090991}" srcId="{DCD8156A-9250-4DBB-9467-BB5C318348FD}" destId="{36885443-A35A-42C4-9AE2-C75607B8AF02}" srcOrd="3" destOrd="0" parTransId="{A3B7867E-0D86-467C-96BF-DD1023A9C8DD}" sibTransId="{EA85047A-3FE1-410D-A10D-1572CB76E80E}"/>
    <dgm:cxn modelId="{E333E2FE-2888-415A-B198-B3987CD3DDEB}" srcId="{DCD8156A-9250-4DBB-9467-BB5C318348FD}" destId="{F794EBEE-3482-45B1-8CA7-7B7A6AC65488}" srcOrd="2" destOrd="0" parTransId="{A907CFAE-9E92-4BB2-81CA-EF4EC90DAF94}" sibTransId="{66A57EBA-296D-4D67-A2AA-4EDE77F7492E}"/>
    <dgm:cxn modelId="{D232BEC4-E704-46B2-B2AC-007274B9C21E}" type="presOf" srcId="{F794EBEE-3482-45B1-8CA7-7B7A6AC65488}" destId="{F5913694-0BB3-40C2-884A-C23052F6CE0B}" srcOrd="0" destOrd="0" presId="urn:microsoft.com/office/officeart/2005/8/layout/list1"/>
    <dgm:cxn modelId="{850A3308-1F94-4899-8296-01A122EBF647}" srcId="{DCD8156A-9250-4DBB-9467-BB5C318348FD}" destId="{F3F4DDBD-DCD5-450C-810C-6C5EF403A840}" srcOrd="5" destOrd="0" parTransId="{B9B1411E-E46C-4702-9922-0021A96E4606}" sibTransId="{09119F3A-9CE1-4200-A41E-10A021613F8F}"/>
    <dgm:cxn modelId="{CCAF0AD9-DA8F-48E5-A055-83CF79F867C7}" type="presOf" srcId="{6B2A7B84-16FF-4A0A-A803-1F8F400836A1}" destId="{7A3ED324-621F-406C-85A7-05A9B87BBF2D}" srcOrd="1" destOrd="0" presId="urn:microsoft.com/office/officeart/2005/8/layout/list1"/>
    <dgm:cxn modelId="{2523D730-3A37-4E39-B7BE-179173CCAF2E}" type="presOf" srcId="{2DBD508A-5D80-46E8-B2B7-186792E16141}" destId="{D696AA52-94B8-4083-B839-03CBC36C69CD}" srcOrd="0" destOrd="0" presId="urn:microsoft.com/office/officeart/2005/8/layout/list1"/>
    <dgm:cxn modelId="{286ACE45-2045-4108-858F-BDC78C1F9947}" type="presOf" srcId="{36885443-A35A-42C4-9AE2-C75607B8AF02}" destId="{13F4DDCA-E491-430D-BC79-2D426E1E7734}" srcOrd="0" destOrd="0" presId="urn:microsoft.com/office/officeart/2005/8/layout/list1"/>
    <dgm:cxn modelId="{9C26126D-B2B2-4D1A-B28A-6A168C5F02B7}" srcId="{DCD8156A-9250-4DBB-9467-BB5C318348FD}" destId="{2DBD508A-5D80-46E8-B2B7-186792E16141}" srcOrd="4" destOrd="0" parTransId="{ED77D51B-7098-48C2-BBEC-6D5114329043}" sibTransId="{A9C8F062-97DA-418F-8114-94AB7F908784}"/>
    <dgm:cxn modelId="{4AD84F45-7583-4E3D-9BA1-2F53FE77806B}" type="presOf" srcId="{F794EBEE-3482-45B1-8CA7-7B7A6AC65488}" destId="{0C2DF7CA-0FF1-49B9-B2DE-6FB8A0308393}" srcOrd="1" destOrd="0" presId="urn:microsoft.com/office/officeart/2005/8/layout/list1"/>
    <dgm:cxn modelId="{5C26F264-6526-434B-953B-FD1E3CD1BA64}" type="presOf" srcId="{2DBD508A-5D80-46E8-B2B7-186792E16141}" destId="{E4EB7C0A-5376-4E1F-9235-9FD068498A2E}" srcOrd="1" destOrd="0" presId="urn:microsoft.com/office/officeart/2005/8/layout/list1"/>
    <dgm:cxn modelId="{3674EFE0-528C-4F66-ABFE-7193AB511CE9}" type="presOf" srcId="{6B2A7B84-16FF-4A0A-A803-1F8F400836A1}" destId="{25B6A9C1-FB31-4A12-AE18-05121BED0ABC}" srcOrd="0" destOrd="0" presId="urn:microsoft.com/office/officeart/2005/8/layout/list1"/>
    <dgm:cxn modelId="{A53A1288-3F8F-4E89-BD4D-303B6E1FA204}" type="presOf" srcId="{F3F4DDBD-DCD5-450C-810C-6C5EF403A840}" destId="{DF28A229-1741-41C8-B850-42F4D65784B5}" srcOrd="1" destOrd="0" presId="urn:microsoft.com/office/officeart/2005/8/layout/list1"/>
    <dgm:cxn modelId="{E58B6100-2FF3-4B3D-BD3F-B39F49AC6E56}" type="presOf" srcId="{DCD8156A-9250-4DBB-9467-BB5C318348FD}" destId="{E801FA3A-FF9B-4B6F-8D4E-BF80D25B9230}" srcOrd="0" destOrd="0" presId="urn:microsoft.com/office/officeart/2005/8/layout/list1"/>
    <dgm:cxn modelId="{25AA48A2-9214-4B25-8B5B-77EF1870E52C}" type="presParOf" srcId="{E801FA3A-FF9B-4B6F-8D4E-BF80D25B9230}" destId="{C97C290F-0399-461A-B1B8-C364DAECB61C}" srcOrd="0" destOrd="0" presId="urn:microsoft.com/office/officeart/2005/8/layout/list1"/>
    <dgm:cxn modelId="{D391E581-7248-4971-8268-DA22EC144724}" type="presParOf" srcId="{C97C290F-0399-461A-B1B8-C364DAECB61C}" destId="{AAB4047B-5A58-4B24-B7E3-09B9FCA46C80}" srcOrd="0" destOrd="0" presId="urn:microsoft.com/office/officeart/2005/8/layout/list1"/>
    <dgm:cxn modelId="{A359D298-5298-44C9-B9D3-C9AA79B2F518}" type="presParOf" srcId="{C97C290F-0399-461A-B1B8-C364DAECB61C}" destId="{8E790EDB-F968-4E32-A63D-42A0D5799291}" srcOrd="1" destOrd="0" presId="urn:microsoft.com/office/officeart/2005/8/layout/list1"/>
    <dgm:cxn modelId="{25AF050C-E83A-4A08-8259-5F1C02E3D7DA}" type="presParOf" srcId="{E801FA3A-FF9B-4B6F-8D4E-BF80D25B9230}" destId="{6979B503-9A73-4C56-BE93-4681516855CB}" srcOrd="1" destOrd="0" presId="urn:microsoft.com/office/officeart/2005/8/layout/list1"/>
    <dgm:cxn modelId="{09CA6B1D-F447-4D9F-B839-409C5820B1DC}" type="presParOf" srcId="{E801FA3A-FF9B-4B6F-8D4E-BF80D25B9230}" destId="{6C76616F-A806-4975-A5B8-60A196D56F50}" srcOrd="2" destOrd="0" presId="urn:microsoft.com/office/officeart/2005/8/layout/list1"/>
    <dgm:cxn modelId="{C9A93B5A-965F-4BFB-8C53-8BA0709B5B73}" type="presParOf" srcId="{E801FA3A-FF9B-4B6F-8D4E-BF80D25B9230}" destId="{459CD804-1970-4D43-9F16-1DD847008093}" srcOrd="3" destOrd="0" presId="urn:microsoft.com/office/officeart/2005/8/layout/list1"/>
    <dgm:cxn modelId="{2F2853C0-E5FE-4A97-AE39-5AEC67BA261C}" type="presParOf" srcId="{E801FA3A-FF9B-4B6F-8D4E-BF80D25B9230}" destId="{121E536E-6D22-4620-894C-D9A0C54C9E41}" srcOrd="4" destOrd="0" presId="urn:microsoft.com/office/officeart/2005/8/layout/list1"/>
    <dgm:cxn modelId="{885CE4B1-571B-4CB4-B2D5-4E40C290789E}" type="presParOf" srcId="{121E536E-6D22-4620-894C-D9A0C54C9E41}" destId="{25B6A9C1-FB31-4A12-AE18-05121BED0ABC}" srcOrd="0" destOrd="0" presId="urn:microsoft.com/office/officeart/2005/8/layout/list1"/>
    <dgm:cxn modelId="{9F3F6B1D-55E1-4E92-9C3A-E18F9409152A}" type="presParOf" srcId="{121E536E-6D22-4620-894C-D9A0C54C9E41}" destId="{7A3ED324-621F-406C-85A7-05A9B87BBF2D}" srcOrd="1" destOrd="0" presId="urn:microsoft.com/office/officeart/2005/8/layout/list1"/>
    <dgm:cxn modelId="{E69D765C-BCF4-4290-B597-0D3F8018D071}" type="presParOf" srcId="{E801FA3A-FF9B-4B6F-8D4E-BF80D25B9230}" destId="{7AC07D0B-628E-419D-B1B5-05CAD5BFB56E}" srcOrd="5" destOrd="0" presId="urn:microsoft.com/office/officeart/2005/8/layout/list1"/>
    <dgm:cxn modelId="{0016DFB4-0A16-41DE-8664-7B22C99F7CF8}" type="presParOf" srcId="{E801FA3A-FF9B-4B6F-8D4E-BF80D25B9230}" destId="{6B021520-FC1A-4774-989C-B7CA84E442E7}" srcOrd="6" destOrd="0" presId="urn:microsoft.com/office/officeart/2005/8/layout/list1"/>
    <dgm:cxn modelId="{6D0A8DE4-7289-472C-A09B-EB08823181E1}" type="presParOf" srcId="{E801FA3A-FF9B-4B6F-8D4E-BF80D25B9230}" destId="{10217684-066E-4986-BE51-6B232D97C272}" srcOrd="7" destOrd="0" presId="urn:microsoft.com/office/officeart/2005/8/layout/list1"/>
    <dgm:cxn modelId="{7C5D6F9B-3323-4F60-9A14-9ECFB69ADF2E}" type="presParOf" srcId="{E801FA3A-FF9B-4B6F-8D4E-BF80D25B9230}" destId="{FDC9F92C-7E21-467B-BF98-BC81B974F537}" srcOrd="8" destOrd="0" presId="urn:microsoft.com/office/officeart/2005/8/layout/list1"/>
    <dgm:cxn modelId="{900E3A92-E868-446A-8407-D246D0BDD708}" type="presParOf" srcId="{FDC9F92C-7E21-467B-BF98-BC81B974F537}" destId="{F5913694-0BB3-40C2-884A-C23052F6CE0B}" srcOrd="0" destOrd="0" presId="urn:microsoft.com/office/officeart/2005/8/layout/list1"/>
    <dgm:cxn modelId="{1DCF6AE7-5860-4C7C-A300-A10DC5BFC37F}" type="presParOf" srcId="{FDC9F92C-7E21-467B-BF98-BC81B974F537}" destId="{0C2DF7CA-0FF1-49B9-B2DE-6FB8A0308393}" srcOrd="1" destOrd="0" presId="urn:microsoft.com/office/officeart/2005/8/layout/list1"/>
    <dgm:cxn modelId="{048B554C-5FA1-4E02-A841-D8079156BD78}" type="presParOf" srcId="{E801FA3A-FF9B-4B6F-8D4E-BF80D25B9230}" destId="{2EA3D505-4417-46B4-A28D-7A2A4B54EDC6}" srcOrd="9" destOrd="0" presId="urn:microsoft.com/office/officeart/2005/8/layout/list1"/>
    <dgm:cxn modelId="{F4277D18-B516-4C4F-9A87-14166E19CC93}" type="presParOf" srcId="{E801FA3A-FF9B-4B6F-8D4E-BF80D25B9230}" destId="{7C527FBD-8997-4EFF-92D0-47E2B53A41A2}" srcOrd="10" destOrd="0" presId="urn:microsoft.com/office/officeart/2005/8/layout/list1"/>
    <dgm:cxn modelId="{86F0C82F-0F6B-4EF0-AE96-ECFB80FA30F1}" type="presParOf" srcId="{E801FA3A-FF9B-4B6F-8D4E-BF80D25B9230}" destId="{319AA6BD-A8B7-418A-85FC-78ED203FE1CA}" srcOrd="11" destOrd="0" presId="urn:microsoft.com/office/officeart/2005/8/layout/list1"/>
    <dgm:cxn modelId="{E366EEB6-7869-4714-8D50-B22AFC1059A0}" type="presParOf" srcId="{E801FA3A-FF9B-4B6F-8D4E-BF80D25B9230}" destId="{69BFA13D-97EF-42B0-9C9A-F98E38DDC5A1}" srcOrd="12" destOrd="0" presId="urn:microsoft.com/office/officeart/2005/8/layout/list1"/>
    <dgm:cxn modelId="{E40E4521-A2C4-435F-97CC-B787ACA39B04}" type="presParOf" srcId="{69BFA13D-97EF-42B0-9C9A-F98E38DDC5A1}" destId="{13F4DDCA-E491-430D-BC79-2D426E1E7734}" srcOrd="0" destOrd="0" presId="urn:microsoft.com/office/officeart/2005/8/layout/list1"/>
    <dgm:cxn modelId="{01B9A46E-D091-4888-9890-B70A423FEC33}" type="presParOf" srcId="{69BFA13D-97EF-42B0-9C9A-F98E38DDC5A1}" destId="{DAD29FB5-E8D7-4E60-B00F-9727842D36A9}" srcOrd="1" destOrd="0" presId="urn:microsoft.com/office/officeart/2005/8/layout/list1"/>
    <dgm:cxn modelId="{96472D0E-FC21-4912-B1E6-4F80333AD168}" type="presParOf" srcId="{E801FA3A-FF9B-4B6F-8D4E-BF80D25B9230}" destId="{46BF4B1C-58BE-430E-AC72-A87CB062BC16}" srcOrd="13" destOrd="0" presId="urn:microsoft.com/office/officeart/2005/8/layout/list1"/>
    <dgm:cxn modelId="{53A90EC5-AAC3-4493-B3FB-99942185260B}" type="presParOf" srcId="{E801FA3A-FF9B-4B6F-8D4E-BF80D25B9230}" destId="{DBB0DD02-D4FE-48C0-87C5-F8D8D451545C}" srcOrd="14" destOrd="0" presId="urn:microsoft.com/office/officeart/2005/8/layout/list1"/>
    <dgm:cxn modelId="{8F5AE2FC-73FE-4C38-B4EE-76C1163A1D03}" type="presParOf" srcId="{E801FA3A-FF9B-4B6F-8D4E-BF80D25B9230}" destId="{38A3EC03-4BC0-46D3-88A8-46039F53679B}" srcOrd="15" destOrd="0" presId="urn:microsoft.com/office/officeart/2005/8/layout/list1"/>
    <dgm:cxn modelId="{3E7CC7A6-4301-411A-8A77-F21A165E2ED4}" type="presParOf" srcId="{E801FA3A-FF9B-4B6F-8D4E-BF80D25B9230}" destId="{55E138D1-0EFD-4BDF-AF84-115C82D4EAED}" srcOrd="16" destOrd="0" presId="urn:microsoft.com/office/officeart/2005/8/layout/list1"/>
    <dgm:cxn modelId="{FCED589F-4ED5-4F0F-A828-13B3018460E4}" type="presParOf" srcId="{55E138D1-0EFD-4BDF-AF84-115C82D4EAED}" destId="{D696AA52-94B8-4083-B839-03CBC36C69CD}" srcOrd="0" destOrd="0" presId="urn:microsoft.com/office/officeart/2005/8/layout/list1"/>
    <dgm:cxn modelId="{26CBE3BF-DEB2-46B3-9309-D916D15CCE76}" type="presParOf" srcId="{55E138D1-0EFD-4BDF-AF84-115C82D4EAED}" destId="{E4EB7C0A-5376-4E1F-9235-9FD068498A2E}" srcOrd="1" destOrd="0" presId="urn:microsoft.com/office/officeart/2005/8/layout/list1"/>
    <dgm:cxn modelId="{C3C174BA-3087-4D8B-A2EA-C80277C761AF}" type="presParOf" srcId="{E801FA3A-FF9B-4B6F-8D4E-BF80D25B9230}" destId="{45984BE6-1FC1-43DD-8803-502A12301987}" srcOrd="17" destOrd="0" presId="urn:microsoft.com/office/officeart/2005/8/layout/list1"/>
    <dgm:cxn modelId="{CEEF344D-3876-475D-826D-AC1030DB9424}" type="presParOf" srcId="{E801FA3A-FF9B-4B6F-8D4E-BF80D25B9230}" destId="{B191A177-985B-4B55-BD94-30EBC1B2D852}" srcOrd="18" destOrd="0" presId="urn:microsoft.com/office/officeart/2005/8/layout/list1"/>
    <dgm:cxn modelId="{B6D2C182-DA06-4B75-B924-641A57DF7164}" type="presParOf" srcId="{E801FA3A-FF9B-4B6F-8D4E-BF80D25B9230}" destId="{D42D6B13-DC7A-45D8-9849-4303FEE246DC}" srcOrd="19" destOrd="0" presId="urn:microsoft.com/office/officeart/2005/8/layout/list1"/>
    <dgm:cxn modelId="{7B355F4E-CB5A-4D15-B004-A85282CA1BEB}" type="presParOf" srcId="{E801FA3A-FF9B-4B6F-8D4E-BF80D25B9230}" destId="{7F5E0402-B165-4BD5-B1D8-D8273D944066}" srcOrd="20" destOrd="0" presId="urn:microsoft.com/office/officeart/2005/8/layout/list1"/>
    <dgm:cxn modelId="{A0F25E51-A7EC-4660-8CB8-B3D244B7E578}" type="presParOf" srcId="{7F5E0402-B165-4BD5-B1D8-D8273D944066}" destId="{D07B133A-97DC-45FA-A948-B0F54D11CC47}" srcOrd="0" destOrd="0" presId="urn:microsoft.com/office/officeart/2005/8/layout/list1"/>
    <dgm:cxn modelId="{42E2BF19-1866-487E-84C0-8C8463F5EA31}" type="presParOf" srcId="{7F5E0402-B165-4BD5-B1D8-D8273D944066}" destId="{DF28A229-1741-41C8-B850-42F4D65784B5}" srcOrd="1" destOrd="0" presId="urn:microsoft.com/office/officeart/2005/8/layout/list1"/>
    <dgm:cxn modelId="{D664B8CC-8A37-43DE-BC62-AD9877544AF8}" type="presParOf" srcId="{E801FA3A-FF9B-4B6F-8D4E-BF80D25B9230}" destId="{69E00C44-1680-4D02-9308-7169F627E47C}" srcOrd="21" destOrd="0" presId="urn:microsoft.com/office/officeart/2005/8/layout/list1"/>
    <dgm:cxn modelId="{C5FA3BDC-9543-4752-B489-1E69B3394778}" type="presParOf" srcId="{E801FA3A-FF9B-4B6F-8D4E-BF80D25B9230}" destId="{E6EF7A06-4770-4C49-9B0E-0B9FACA906F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D8156A-9250-4DBB-9467-BB5C318348FD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F794EBEE-3482-45B1-8CA7-7B7A6AC65488}">
      <dgm:prSet phldrT="[Texto]" custT="1"/>
      <dgm:spPr/>
      <dgm:t>
        <a:bodyPr/>
        <a:lstStyle/>
        <a:p>
          <a:r>
            <a:rPr lang="es-CL" sz="1400" b="1" dirty="0" smtClean="0"/>
            <a:t>ORGANIZAR IDEAS CLAVE</a:t>
          </a:r>
          <a:endParaRPr lang="es-CL" sz="1400" b="1" dirty="0"/>
        </a:p>
      </dgm:t>
    </dgm:pt>
    <dgm:pt modelId="{A907CFAE-9E92-4BB2-81CA-EF4EC90DAF94}" type="parTrans" cxnId="{E333E2FE-2888-415A-B198-B3987CD3DDEB}">
      <dgm:prSet/>
      <dgm:spPr/>
      <dgm:t>
        <a:bodyPr/>
        <a:lstStyle/>
        <a:p>
          <a:endParaRPr lang="es-CL" sz="3200" b="1"/>
        </a:p>
      </dgm:t>
    </dgm:pt>
    <dgm:pt modelId="{66A57EBA-296D-4D67-A2AA-4EDE77F7492E}" type="sibTrans" cxnId="{E333E2FE-2888-415A-B198-B3987CD3DDEB}">
      <dgm:prSet/>
      <dgm:spPr/>
      <dgm:t>
        <a:bodyPr/>
        <a:lstStyle/>
        <a:p>
          <a:endParaRPr lang="es-CL" sz="3200" b="1"/>
        </a:p>
      </dgm:t>
    </dgm:pt>
    <dgm:pt modelId="{2DBD508A-5D80-46E8-B2B7-186792E16141}">
      <dgm:prSet phldrT="[Texto]" custT="1"/>
      <dgm:spPr/>
      <dgm:t>
        <a:bodyPr/>
        <a:lstStyle/>
        <a:p>
          <a:r>
            <a:rPr lang="es-CL" sz="1400" b="1" dirty="0" smtClean="0"/>
            <a:t>PARAFRASEAR O RESUMIR PARA REPRESENTAR LA SUSTANCIA DE LA INFORMACIÓN</a:t>
          </a:r>
          <a:endParaRPr lang="es-CL" sz="1400" b="1" dirty="0"/>
        </a:p>
      </dgm:t>
    </dgm:pt>
    <dgm:pt modelId="{ED77D51B-7098-48C2-BBEC-6D5114329043}" type="parTrans" cxnId="{9C26126D-B2B2-4D1A-B28A-6A168C5F02B7}">
      <dgm:prSet/>
      <dgm:spPr/>
      <dgm:t>
        <a:bodyPr/>
        <a:lstStyle/>
        <a:p>
          <a:endParaRPr lang="es-CL" sz="3200" b="1"/>
        </a:p>
      </dgm:t>
    </dgm:pt>
    <dgm:pt modelId="{A9C8F062-97DA-418F-8114-94AB7F908784}" type="sibTrans" cxnId="{9C26126D-B2B2-4D1A-B28A-6A168C5F02B7}">
      <dgm:prSet/>
      <dgm:spPr/>
      <dgm:t>
        <a:bodyPr/>
        <a:lstStyle/>
        <a:p>
          <a:endParaRPr lang="es-CL" sz="3200" b="1"/>
        </a:p>
      </dgm:t>
    </dgm:pt>
    <dgm:pt modelId="{F3F4DDBD-DCD5-450C-810C-6C5EF403A840}">
      <dgm:prSet phldrT="[Texto]" custT="1"/>
      <dgm:spPr/>
      <dgm:t>
        <a:bodyPr/>
        <a:lstStyle/>
        <a:p>
          <a:r>
            <a:rPr lang="es-CL" sz="1400" b="1" dirty="0" smtClean="0"/>
            <a:t>MONITOREAR EL AVANCE/LOGRO DE OBJETIVOS</a:t>
          </a:r>
          <a:endParaRPr lang="es-CL" sz="1400" b="1" dirty="0"/>
        </a:p>
      </dgm:t>
    </dgm:pt>
    <dgm:pt modelId="{B9B1411E-E46C-4702-9922-0021A96E4606}" type="parTrans" cxnId="{850A3308-1F94-4899-8296-01A122EBF647}">
      <dgm:prSet/>
      <dgm:spPr/>
      <dgm:t>
        <a:bodyPr/>
        <a:lstStyle/>
        <a:p>
          <a:endParaRPr lang="es-CL" sz="3200" b="1"/>
        </a:p>
      </dgm:t>
    </dgm:pt>
    <dgm:pt modelId="{09119F3A-9CE1-4200-A41E-10A021613F8F}" type="sibTrans" cxnId="{850A3308-1F94-4899-8296-01A122EBF647}">
      <dgm:prSet/>
      <dgm:spPr/>
      <dgm:t>
        <a:bodyPr/>
        <a:lstStyle/>
        <a:p>
          <a:endParaRPr lang="es-CL" sz="3200" b="1"/>
        </a:p>
      </dgm:t>
    </dgm:pt>
    <dgm:pt modelId="{36885443-A35A-42C4-9AE2-C75607B8AF02}">
      <dgm:prSet custT="1"/>
      <dgm:spPr/>
      <dgm:t>
        <a:bodyPr/>
        <a:lstStyle/>
        <a:p>
          <a:r>
            <a:rPr lang="es-CL" sz="1400" b="1" dirty="0" smtClean="0"/>
            <a:t>TRANSFERIR O APLICAR CONCEPTOS A NUEVAS SITUACIONES</a:t>
          </a:r>
          <a:endParaRPr lang="es-CL" sz="1400" b="1" dirty="0"/>
        </a:p>
      </dgm:t>
    </dgm:pt>
    <dgm:pt modelId="{A3B7867E-0D86-467C-96BF-DD1023A9C8DD}" type="parTrans" cxnId="{9656583F-F5EB-4EDE-8BAF-CC8C67090991}">
      <dgm:prSet/>
      <dgm:spPr/>
      <dgm:t>
        <a:bodyPr/>
        <a:lstStyle/>
        <a:p>
          <a:endParaRPr lang="es-CL" sz="3200" b="1"/>
        </a:p>
      </dgm:t>
    </dgm:pt>
    <dgm:pt modelId="{EA85047A-3FE1-410D-A10D-1572CB76E80E}" type="sibTrans" cxnId="{9656583F-F5EB-4EDE-8BAF-CC8C67090991}">
      <dgm:prSet/>
      <dgm:spPr/>
      <dgm:t>
        <a:bodyPr/>
        <a:lstStyle/>
        <a:p>
          <a:endParaRPr lang="es-CL" sz="3200" b="1"/>
        </a:p>
      </dgm:t>
    </dgm:pt>
    <dgm:pt modelId="{6B2A7B84-16FF-4A0A-A803-1F8F400836A1}">
      <dgm:prSet custT="1"/>
      <dgm:spPr/>
      <dgm:t>
        <a:bodyPr/>
        <a:lstStyle/>
        <a:p>
          <a:r>
            <a:rPr lang="es-CL" sz="1400" b="1" dirty="0" smtClean="0"/>
            <a:t>IDENTIFICAR RELACIONES Y MODELOS</a:t>
          </a:r>
          <a:endParaRPr lang="es-CL" sz="1400" b="1" dirty="0"/>
        </a:p>
      </dgm:t>
    </dgm:pt>
    <dgm:pt modelId="{429933C5-7B61-4E2E-9F7C-DB1A09FEB81A}" type="parTrans" cxnId="{E2247360-E6F2-4635-9294-25D7C50F6FE5}">
      <dgm:prSet/>
      <dgm:spPr/>
      <dgm:t>
        <a:bodyPr/>
        <a:lstStyle/>
        <a:p>
          <a:endParaRPr lang="es-CL" sz="3200" b="1"/>
        </a:p>
      </dgm:t>
    </dgm:pt>
    <dgm:pt modelId="{A5A56B33-D5DF-482C-88B9-1F2E0111C978}" type="sibTrans" cxnId="{E2247360-E6F2-4635-9294-25D7C50F6FE5}">
      <dgm:prSet/>
      <dgm:spPr/>
      <dgm:t>
        <a:bodyPr/>
        <a:lstStyle/>
        <a:p>
          <a:endParaRPr lang="es-CL" sz="3200" b="1"/>
        </a:p>
      </dgm:t>
    </dgm:pt>
    <dgm:pt modelId="{796E73BA-EDD3-4A05-B807-288A0E09981D}">
      <dgm:prSet custT="1"/>
      <dgm:spPr/>
      <dgm:t>
        <a:bodyPr/>
        <a:lstStyle/>
        <a:p>
          <a:r>
            <a:rPr lang="es-CL" sz="1400" b="1" dirty="0" smtClean="0"/>
            <a:t>CLASIFICAR INFORMACIÓN SOBRE LA BASE DE ATRIBUTOS</a:t>
          </a:r>
          <a:endParaRPr lang="es-CL" sz="1400" b="1" dirty="0"/>
        </a:p>
      </dgm:t>
    </dgm:pt>
    <dgm:pt modelId="{5D0E3327-A095-4DBC-ABE4-BD490542BC3D}" type="parTrans" cxnId="{401645FE-CDB8-49E5-B6EC-24B44BDFE81A}">
      <dgm:prSet/>
      <dgm:spPr/>
      <dgm:t>
        <a:bodyPr/>
        <a:lstStyle/>
        <a:p>
          <a:endParaRPr lang="es-CL" sz="3200" b="1"/>
        </a:p>
      </dgm:t>
    </dgm:pt>
    <dgm:pt modelId="{E3114177-EF1E-499A-9273-D77D3ED06355}" type="sibTrans" cxnId="{401645FE-CDB8-49E5-B6EC-24B44BDFE81A}">
      <dgm:prSet/>
      <dgm:spPr/>
      <dgm:t>
        <a:bodyPr/>
        <a:lstStyle/>
        <a:p>
          <a:endParaRPr lang="es-CL" sz="3200" b="1"/>
        </a:p>
      </dgm:t>
    </dgm:pt>
    <dgm:pt modelId="{E801FA3A-FF9B-4B6F-8D4E-BF80D25B9230}" type="pres">
      <dgm:prSet presAssocID="{DCD8156A-9250-4DBB-9467-BB5C318348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97C290F-0399-461A-B1B8-C364DAECB61C}" type="pres">
      <dgm:prSet presAssocID="{796E73BA-EDD3-4A05-B807-288A0E09981D}" presName="parentLin" presStyleCnt="0"/>
      <dgm:spPr/>
      <dgm:t>
        <a:bodyPr/>
        <a:lstStyle/>
        <a:p>
          <a:endParaRPr lang="es-CL"/>
        </a:p>
      </dgm:t>
    </dgm:pt>
    <dgm:pt modelId="{AAB4047B-5A58-4B24-B7E3-09B9FCA46C80}" type="pres">
      <dgm:prSet presAssocID="{796E73BA-EDD3-4A05-B807-288A0E09981D}" presName="parentLeftMargin" presStyleLbl="node1" presStyleIdx="0" presStyleCnt="6"/>
      <dgm:spPr/>
      <dgm:t>
        <a:bodyPr/>
        <a:lstStyle/>
        <a:p>
          <a:endParaRPr lang="es-CL"/>
        </a:p>
      </dgm:t>
    </dgm:pt>
    <dgm:pt modelId="{8E790EDB-F968-4E32-A63D-42A0D5799291}" type="pres">
      <dgm:prSet presAssocID="{796E73BA-EDD3-4A05-B807-288A0E09981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79B503-9A73-4C56-BE93-4681516855CB}" type="pres">
      <dgm:prSet presAssocID="{796E73BA-EDD3-4A05-B807-288A0E09981D}" presName="negativeSpace" presStyleCnt="0"/>
      <dgm:spPr/>
      <dgm:t>
        <a:bodyPr/>
        <a:lstStyle/>
        <a:p>
          <a:endParaRPr lang="es-CL"/>
        </a:p>
      </dgm:t>
    </dgm:pt>
    <dgm:pt modelId="{6C76616F-A806-4975-A5B8-60A196D56F50}" type="pres">
      <dgm:prSet presAssocID="{796E73BA-EDD3-4A05-B807-288A0E09981D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9CD804-1970-4D43-9F16-1DD847008093}" type="pres">
      <dgm:prSet presAssocID="{E3114177-EF1E-499A-9273-D77D3ED06355}" presName="spaceBetweenRectangles" presStyleCnt="0"/>
      <dgm:spPr/>
      <dgm:t>
        <a:bodyPr/>
        <a:lstStyle/>
        <a:p>
          <a:endParaRPr lang="es-CL"/>
        </a:p>
      </dgm:t>
    </dgm:pt>
    <dgm:pt modelId="{121E536E-6D22-4620-894C-D9A0C54C9E41}" type="pres">
      <dgm:prSet presAssocID="{6B2A7B84-16FF-4A0A-A803-1F8F400836A1}" presName="parentLin" presStyleCnt="0"/>
      <dgm:spPr/>
      <dgm:t>
        <a:bodyPr/>
        <a:lstStyle/>
        <a:p>
          <a:endParaRPr lang="es-CL"/>
        </a:p>
      </dgm:t>
    </dgm:pt>
    <dgm:pt modelId="{25B6A9C1-FB31-4A12-AE18-05121BED0ABC}" type="pres">
      <dgm:prSet presAssocID="{6B2A7B84-16FF-4A0A-A803-1F8F400836A1}" presName="parentLeftMargin" presStyleLbl="node1" presStyleIdx="0" presStyleCnt="6"/>
      <dgm:spPr/>
      <dgm:t>
        <a:bodyPr/>
        <a:lstStyle/>
        <a:p>
          <a:endParaRPr lang="es-CL"/>
        </a:p>
      </dgm:t>
    </dgm:pt>
    <dgm:pt modelId="{7A3ED324-621F-406C-85A7-05A9B87BBF2D}" type="pres">
      <dgm:prSet presAssocID="{6B2A7B84-16FF-4A0A-A803-1F8F400836A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C07D0B-628E-419D-B1B5-05CAD5BFB56E}" type="pres">
      <dgm:prSet presAssocID="{6B2A7B84-16FF-4A0A-A803-1F8F400836A1}" presName="negativeSpace" presStyleCnt="0"/>
      <dgm:spPr/>
      <dgm:t>
        <a:bodyPr/>
        <a:lstStyle/>
        <a:p>
          <a:endParaRPr lang="es-CL"/>
        </a:p>
      </dgm:t>
    </dgm:pt>
    <dgm:pt modelId="{6B021520-FC1A-4774-989C-B7CA84E442E7}" type="pres">
      <dgm:prSet presAssocID="{6B2A7B84-16FF-4A0A-A803-1F8F400836A1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0217684-066E-4986-BE51-6B232D97C272}" type="pres">
      <dgm:prSet presAssocID="{A5A56B33-D5DF-482C-88B9-1F2E0111C978}" presName="spaceBetweenRectangles" presStyleCnt="0"/>
      <dgm:spPr/>
      <dgm:t>
        <a:bodyPr/>
        <a:lstStyle/>
        <a:p>
          <a:endParaRPr lang="es-CL"/>
        </a:p>
      </dgm:t>
    </dgm:pt>
    <dgm:pt modelId="{FDC9F92C-7E21-467B-BF98-BC81B974F537}" type="pres">
      <dgm:prSet presAssocID="{F794EBEE-3482-45B1-8CA7-7B7A6AC65488}" presName="parentLin" presStyleCnt="0"/>
      <dgm:spPr/>
      <dgm:t>
        <a:bodyPr/>
        <a:lstStyle/>
        <a:p>
          <a:endParaRPr lang="es-CL"/>
        </a:p>
      </dgm:t>
    </dgm:pt>
    <dgm:pt modelId="{F5913694-0BB3-40C2-884A-C23052F6CE0B}" type="pres">
      <dgm:prSet presAssocID="{F794EBEE-3482-45B1-8CA7-7B7A6AC65488}" presName="parentLeftMargin" presStyleLbl="node1" presStyleIdx="1" presStyleCnt="6"/>
      <dgm:spPr/>
      <dgm:t>
        <a:bodyPr/>
        <a:lstStyle/>
        <a:p>
          <a:endParaRPr lang="es-CL"/>
        </a:p>
      </dgm:t>
    </dgm:pt>
    <dgm:pt modelId="{0C2DF7CA-0FF1-49B9-B2DE-6FB8A0308393}" type="pres">
      <dgm:prSet presAssocID="{F794EBEE-3482-45B1-8CA7-7B7A6AC6548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A3D505-4417-46B4-A28D-7A2A4B54EDC6}" type="pres">
      <dgm:prSet presAssocID="{F794EBEE-3482-45B1-8CA7-7B7A6AC65488}" presName="negativeSpace" presStyleCnt="0"/>
      <dgm:spPr/>
      <dgm:t>
        <a:bodyPr/>
        <a:lstStyle/>
        <a:p>
          <a:endParaRPr lang="es-CL"/>
        </a:p>
      </dgm:t>
    </dgm:pt>
    <dgm:pt modelId="{7C527FBD-8997-4EFF-92D0-47E2B53A41A2}" type="pres">
      <dgm:prSet presAssocID="{F794EBEE-3482-45B1-8CA7-7B7A6AC65488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9AA6BD-A8B7-418A-85FC-78ED203FE1CA}" type="pres">
      <dgm:prSet presAssocID="{66A57EBA-296D-4D67-A2AA-4EDE77F7492E}" presName="spaceBetweenRectangles" presStyleCnt="0"/>
      <dgm:spPr/>
      <dgm:t>
        <a:bodyPr/>
        <a:lstStyle/>
        <a:p>
          <a:endParaRPr lang="es-CL"/>
        </a:p>
      </dgm:t>
    </dgm:pt>
    <dgm:pt modelId="{69BFA13D-97EF-42B0-9C9A-F98E38DDC5A1}" type="pres">
      <dgm:prSet presAssocID="{36885443-A35A-42C4-9AE2-C75607B8AF02}" presName="parentLin" presStyleCnt="0"/>
      <dgm:spPr/>
      <dgm:t>
        <a:bodyPr/>
        <a:lstStyle/>
        <a:p>
          <a:endParaRPr lang="es-CL"/>
        </a:p>
      </dgm:t>
    </dgm:pt>
    <dgm:pt modelId="{13F4DDCA-E491-430D-BC79-2D426E1E7734}" type="pres">
      <dgm:prSet presAssocID="{36885443-A35A-42C4-9AE2-C75607B8AF02}" presName="parentLeftMargin" presStyleLbl="node1" presStyleIdx="2" presStyleCnt="6"/>
      <dgm:spPr/>
      <dgm:t>
        <a:bodyPr/>
        <a:lstStyle/>
        <a:p>
          <a:endParaRPr lang="es-CL"/>
        </a:p>
      </dgm:t>
    </dgm:pt>
    <dgm:pt modelId="{DAD29FB5-E8D7-4E60-B00F-9727842D36A9}" type="pres">
      <dgm:prSet presAssocID="{36885443-A35A-42C4-9AE2-C75607B8AF0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6BF4B1C-58BE-430E-AC72-A87CB062BC16}" type="pres">
      <dgm:prSet presAssocID="{36885443-A35A-42C4-9AE2-C75607B8AF02}" presName="negativeSpace" presStyleCnt="0"/>
      <dgm:spPr/>
      <dgm:t>
        <a:bodyPr/>
        <a:lstStyle/>
        <a:p>
          <a:endParaRPr lang="es-CL"/>
        </a:p>
      </dgm:t>
    </dgm:pt>
    <dgm:pt modelId="{DBB0DD02-D4FE-48C0-87C5-F8D8D451545C}" type="pres">
      <dgm:prSet presAssocID="{36885443-A35A-42C4-9AE2-C75607B8AF02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A3EC03-4BC0-46D3-88A8-46039F53679B}" type="pres">
      <dgm:prSet presAssocID="{EA85047A-3FE1-410D-A10D-1572CB76E80E}" presName="spaceBetweenRectangles" presStyleCnt="0"/>
      <dgm:spPr/>
      <dgm:t>
        <a:bodyPr/>
        <a:lstStyle/>
        <a:p>
          <a:endParaRPr lang="es-CL"/>
        </a:p>
      </dgm:t>
    </dgm:pt>
    <dgm:pt modelId="{55E138D1-0EFD-4BDF-AF84-115C82D4EAED}" type="pres">
      <dgm:prSet presAssocID="{2DBD508A-5D80-46E8-B2B7-186792E16141}" presName="parentLin" presStyleCnt="0"/>
      <dgm:spPr/>
      <dgm:t>
        <a:bodyPr/>
        <a:lstStyle/>
        <a:p>
          <a:endParaRPr lang="es-CL"/>
        </a:p>
      </dgm:t>
    </dgm:pt>
    <dgm:pt modelId="{D696AA52-94B8-4083-B839-03CBC36C69CD}" type="pres">
      <dgm:prSet presAssocID="{2DBD508A-5D80-46E8-B2B7-186792E16141}" presName="parentLeftMargin" presStyleLbl="node1" presStyleIdx="3" presStyleCnt="6"/>
      <dgm:spPr/>
      <dgm:t>
        <a:bodyPr/>
        <a:lstStyle/>
        <a:p>
          <a:endParaRPr lang="es-CL"/>
        </a:p>
      </dgm:t>
    </dgm:pt>
    <dgm:pt modelId="{E4EB7C0A-5376-4E1F-9235-9FD068498A2E}" type="pres">
      <dgm:prSet presAssocID="{2DBD508A-5D80-46E8-B2B7-186792E1614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984BE6-1FC1-43DD-8803-502A12301987}" type="pres">
      <dgm:prSet presAssocID="{2DBD508A-5D80-46E8-B2B7-186792E16141}" presName="negativeSpace" presStyleCnt="0"/>
      <dgm:spPr/>
      <dgm:t>
        <a:bodyPr/>
        <a:lstStyle/>
        <a:p>
          <a:endParaRPr lang="es-CL"/>
        </a:p>
      </dgm:t>
    </dgm:pt>
    <dgm:pt modelId="{B191A177-985B-4B55-BD94-30EBC1B2D852}" type="pres">
      <dgm:prSet presAssocID="{2DBD508A-5D80-46E8-B2B7-186792E16141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42D6B13-DC7A-45D8-9849-4303FEE246DC}" type="pres">
      <dgm:prSet presAssocID="{A9C8F062-97DA-418F-8114-94AB7F908784}" presName="spaceBetweenRectangles" presStyleCnt="0"/>
      <dgm:spPr/>
      <dgm:t>
        <a:bodyPr/>
        <a:lstStyle/>
        <a:p>
          <a:endParaRPr lang="es-CL"/>
        </a:p>
      </dgm:t>
    </dgm:pt>
    <dgm:pt modelId="{7F5E0402-B165-4BD5-B1D8-D8273D944066}" type="pres">
      <dgm:prSet presAssocID="{F3F4DDBD-DCD5-450C-810C-6C5EF403A840}" presName="parentLin" presStyleCnt="0"/>
      <dgm:spPr/>
      <dgm:t>
        <a:bodyPr/>
        <a:lstStyle/>
        <a:p>
          <a:endParaRPr lang="es-CL"/>
        </a:p>
      </dgm:t>
    </dgm:pt>
    <dgm:pt modelId="{D07B133A-97DC-45FA-A948-B0F54D11CC47}" type="pres">
      <dgm:prSet presAssocID="{F3F4DDBD-DCD5-450C-810C-6C5EF403A840}" presName="parentLeftMargin" presStyleLbl="node1" presStyleIdx="4" presStyleCnt="6"/>
      <dgm:spPr/>
      <dgm:t>
        <a:bodyPr/>
        <a:lstStyle/>
        <a:p>
          <a:endParaRPr lang="es-CL"/>
        </a:p>
      </dgm:t>
    </dgm:pt>
    <dgm:pt modelId="{DF28A229-1741-41C8-B850-42F4D65784B5}" type="pres">
      <dgm:prSet presAssocID="{F3F4DDBD-DCD5-450C-810C-6C5EF403A84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E00C44-1680-4D02-9308-7169F627E47C}" type="pres">
      <dgm:prSet presAssocID="{F3F4DDBD-DCD5-450C-810C-6C5EF403A840}" presName="negativeSpace" presStyleCnt="0"/>
      <dgm:spPr/>
      <dgm:t>
        <a:bodyPr/>
        <a:lstStyle/>
        <a:p>
          <a:endParaRPr lang="es-CL"/>
        </a:p>
      </dgm:t>
    </dgm:pt>
    <dgm:pt modelId="{E6EF7A06-4770-4C49-9B0E-0B9FACA906FF}" type="pres">
      <dgm:prSet presAssocID="{F3F4DDBD-DCD5-450C-810C-6C5EF403A840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3E8C4C7-B30A-4A84-973B-8696A012D821}" type="presOf" srcId="{F794EBEE-3482-45B1-8CA7-7B7A6AC65488}" destId="{0C2DF7CA-0FF1-49B9-B2DE-6FB8A0308393}" srcOrd="1" destOrd="0" presId="urn:microsoft.com/office/officeart/2005/8/layout/list1"/>
    <dgm:cxn modelId="{E333E2FE-2888-415A-B198-B3987CD3DDEB}" srcId="{DCD8156A-9250-4DBB-9467-BB5C318348FD}" destId="{F794EBEE-3482-45B1-8CA7-7B7A6AC65488}" srcOrd="2" destOrd="0" parTransId="{A907CFAE-9E92-4BB2-81CA-EF4EC90DAF94}" sibTransId="{66A57EBA-296D-4D67-A2AA-4EDE77F7492E}"/>
    <dgm:cxn modelId="{850A3308-1F94-4899-8296-01A122EBF647}" srcId="{DCD8156A-9250-4DBB-9467-BB5C318348FD}" destId="{F3F4DDBD-DCD5-450C-810C-6C5EF403A840}" srcOrd="5" destOrd="0" parTransId="{B9B1411E-E46C-4702-9922-0021A96E4606}" sibTransId="{09119F3A-9CE1-4200-A41E-10A021613F8F}"/>
    <dgm:cxn modelId="{E2247360-E6F2-4635-9294-25D7C50F6FE5}" srcId="{DCD8156A-9250-4DBB-9467-BB5C318348FD}" destId="{6B2A7B84-16FF-4A0A-A803-1F8F400836A1}" srcOrd="1" destOrd="0" parTransId="{429933C5-7B61-4E2E-9F7C-DB1A09FEB81A}" sibTransId="{A5A56B33-D5DF-482C-88B9-1F2E0111C978}"/>
    <dgm:cxn modelId="{F30192A0-5210-417D-B635-923FE75CD35B}" type="presOf" srcId="{2DBD508A-5D80-46E8-B2B7-186792E16141}" destId="{D696AA52-94B8-4083-B839-03CBC36C69CD}" srcOrd="0" destOrd="0" presId="urn:microsoft.com/office/officeart/2005/8/layout/list1"/>
    <dgm:cxn modelId="{9656583F-F5EB-4EDE-8BAF-CC8C67090991}" srcId="{DCD8156A-9250-4DBB-9467-BB5C318348FD}" destId="{36885443-A35A-42C4-9AE2-C75607B8AF02}" srcOrd="3" destOrd="0" parTransId="{A3B7867E-0D86-467C-96BF-DD1023A9C8DD}" sibTransId="{EA85047A-3FE1-410D-A10D-1572CB76E80E}"/>
    <dgm:cxn modelId="{CAEA86A5-6BAF-467D-935F-4B782362C696}" type="presOf" srcId="{6B2A7B84-16FF-4A0A-A803-1F8F400836A1}" destId="{25B6A9C1-FB31-4A12-AE18-05121BED0ABC}" srcOrd="0" destOrd="0" presId="urn:microsoft.com/office/officeart/2005/8/layout/list1"/>
    <dgm:cxn modelId="{9C26126D-B2B2-4D1A-B28A-6A168C5F02B7}" srcId="{DCD8156A-9250-4DBB-9467-BB5C318348FD}" destId="{2DBD508A-5D80-46E8-B2B7-186792E16141}" srcOrd="4" destOrd="0" parTransId="{ED77D51B-7098-48C2-BBEC-6D5114329043}" sibTransId="{A9C8F062-97DA-418F-8114-94AB7F908784}"/>
    <dgm:cxn modelId="{13A90B53-EAD8-4B5C-B73C-39DEE4B9A684}" type="presOf" srcId="{6B2A7B84-16FF-4A0A-A803-1F8F400836A1}" destId="{7A3ED324-621F-406C-85A7-05A9B87BBF2D}" srcOrd="1" destOrd="0" presId="urn:microsoft.com/office/officeart/2005/8/layout/list1"/>
    <dgm:cxn modelId="{401645FE-CDB8-49E5-B6EC-24B44BDFE81A}" srcId="{DCD8156A-9250-4DBB-9467-BB5C318348FD}" destId="{796E73BA-EDD3-4A05-B807-288A0E09981D}" srcOrd="0" destOrd="0" parTransId="{5D0E3327-A095-4DBC-ABE4-BD490542BC3D}" sibTransId="{E3114177-EF1E-499A-9273-D77D3ED06355}"/>
    <dgm:cxn modelId="{BEB76E94-FA6C-4FBB-B557-B255FF5CE0EB}" type="presOf" srcId="{36885443-A35A-42C4-9AE2-C75607B8AF02}" destId="{13F4DDCA-E491-430D-BC79-2D426E1E7734}" srcOrd="0" destOrd="0" presId="urn:microsoft.com/office/officeart/2005/8/layout/list1"/>
    <dgm:cxn modelId="{AA8A7244-146C-46DC-BA1F-EDBAFC46FA09}" type="presOf" srcId="{36885443-A35A-42C4-9AE2-C75607B8AF02}" destId="{DAD29FB5-E8D7-4E60-B00F-9727842D36A9}" srcOrd="1" destOrd="0" presId="urn:microsoft.com/office/officeart/2005/8/layout/list1"/>
    <dgm:cxn modelId="{AA54A402-1ADB-4BC4-91F6-2597C9775CEE}" type="presOf" srcId="{796E73BA-EDD3-4A05-B807-288A0E09981D}" destId="{8E790EDB-F968-4E32-A63D-42A0D5799291}" srcOrd="1" destOrd="0" presId="urn:microsoft.com/office/officeart/2005/8/layout/list1"/>
    <dgm:cxn modelId="{D8F95A61-0497-47F4-B848-D32854CC5560}" type="presOf" srcId="{F3F4DDBD-DCD5-450C-810C-6C5EF403A840}" destId="{D07B133A-97DC-45FA-A948-B0F54D11CC47}" srcOrd="0" destOrd="0" presId="urn:microsoft.com/office/officeart/2005/8/layout/list1"/>
    <dgm:cxn modelId="{10E0230C-48BA-4B68-8B7E-67C4BE71C8BF}" type="presOf" srcId="{2DBD508A-5D80-46E8-B2B7-186792E16141}" destId="{E4EB7C0A-5376-4E1F-9235-9FD068498A2E}" srcOrd="1" destOrd="0" presId="urn:microsoft.com/office/officeart/2005/8/layout/list1"/>
    <dgm:cxn modelId="{BA082E7E-DA80-4B4C-95B2-755F041A290E}" type="presOf" srcId="{F794EBEE-3482-45B1-8CA7-7B7A6AC65488}" destId="{F5913694-0BB3-40C2-884A-C23052F6CE0B}" srcOrd="0" destOrd="0" presId="urn:microsoft.com/office/officeart/2005/8/layout/list1"/>
    <dgm:cxn modelId="{18EF000F-25FC-438C-B89D-36D2DEF15600}" type="presOf" srcId="{DCD8156A-9250-4DBB-9467-BB5C318348FD}" destId="{E801FA3A-FF9B-4B6F-8D4E-BF80D25B9230}" srcOrd="0" destOrd="0" presId="urn:microsoft.com/office/officeart/2005/8/layout/list1"/>
    <dgm:cxn modelId="{1EDADE7E-09D7-4E13-84E2-22F4E55BAF23}" type="presOf" srcId="{796E73BA-EDD3-4A05-B807-288A0E09981D}" destId="{AAB4047B-5A58-4B24-B7E3-09B9FCA46C80}" srcOrd="0" destOrd="0" presId="urn:microsoft.com/office/officeart/2005/8/layout/list1"/>
    <dgm:cxn modelId="{E89B7091-CF24-4FAD-B914-0EF2DD1FE0F1}" type="presOf" srcId="{F3F4DDBD-DCD5-450C-810C-6C5EF403A840}" destId="{DF28A229-1741-41C8-B850-42F4D65784B5}" srcOrd="1" destOrd="0" presId="urn:microsoft.com/office/officeart/2005/8/layout/list1"/>
    <dgm:cxn modelId="{CDCF2779-E4CD-4C8A-A05C-419EA9E7D4B4}" type="presParOf" srcId="{E801FA3A-FF9B-4B6F-8D4E-BF80D25B9230}" destId="{C97C290F-0399-461A-B1B8-C364DAECB61C}" srcOrd="0" destOrd="0" presId="urn:microsoft.com/office/officeart/2005/8/layout/list1"/>
    <dgm:cxn modelId="{F6D35CA0-ABDF-497B-A055-2E282ECADC49}" type="presParOf" srcId="{C97C290F-0399-461A-B1B8-C364DAECB61C}" destId="{AAB4047B-5A58-4B24-B7E3-09B9FCA46C80}" srcOrd="0" destOrd="0" presId="urn:microsoft.com/office/officeart/2005/8/layout/list1"/>
    <dgm:cxn modelId="{63B7A6F3-8D4E-4805-9F72-0FBD0224D1FD}" type="presParOf" srcId="{C97C290F-0399-461A-B1B8-C364DAECB61C}" destId="{8E790EDB-F968-4E32-A63D-42A0D5799291}" srcOrd="1" destOrd="0" presId="urn:microsoft.com/office/officeart/2005/8/layout/list1"/>
    <dgm:cxn modelId="{5C6EEC2D-136B-49A3-8C86-B10D250EB93E}" type="presParOf" srcId="{E801FA3A-FF9B-4B6F-8D4E-BF80D25B9230}" destId="{6979B503-9A73-4C56-BE93-4681516855CB}" srcOrd="1" destOrd="0" presId="urn:microsoft.com/office/officeart/2005/8/layout/list1"/>
    <dgm:cxn modelId="{B38D889E-EEBD-404F-9884-1CF29323A9F7}" type="presParOf" srcId="{E801FA3A-FF9B-4B6F-8D4E-BF80D25B9230}" destId="{6C76616F-A806-4975-A5B8-60A196D56F50}" srcOrd="2" destOrd="0" presId="urn:microsoft.com/office/officeart/2005/8/layout/list1"/>
    <dgm:cxn modelId="{861E2638-C506-4C87-9AA3-802F8693099A}" type="presParOf" srcId="{E801FA3A-FF9B-4B6F-8D4E-BF80D25B9230}" destId="{459CD804-1970-4D43-9F16-1DD847008093}" srcOrd="3" destOrd="0" presId="urn:microsoft.com/office/officeart/2005/8/layout/list1"/>
    <dgm:cxn modelId="{38D8B3D6-61AB-4140-96AF-472E1C81AC56}" type="presParOf" srcId="{E801FA3A-FF9B-4B6F-8D4E-BF80D25B9230}" destId="{121E536E-6D22-4620-894C-D9A0C54C9E41}" srcOrd="4" destOrd="0" presId="urn:microsoft.com/office/officeart/2005/8/layout/list1"/>
    <dgm:cxn modelId="{360202E3-F8D9-44E5-B62E-57559AC9D639}" type="presParOf" srcId="{121E536E-6D22-4620-894C-D9A0C54C9E41}" destId="{25B6A9C1-FB31-4A12-AE18-05121BED0ABC}" srcOrd="0" destOrd="0" presId="urn:microsoft.com/office/officeart/2005/8/layout/list1"/>
    <dgm:cxn modelId="{C931780A-D282-4BF2-88FE-ED2EE37913E3}" type="presParOf" srcId="{121E536E-6D22-4620-894C-D9A0C54C9E41}" destId="{7A3ED324-621F-406C-85A7-05A9B87BBF2D}" srcOrd="1" destOrd="0" presId="urn:microsoft.com/office/officeart/2005/8/layout/list1"/>
    <dgm:cxn modelId="{3AAB2F76-3D9A-4DDE-9745-BFE070E55476}" type="presParOf" srcId="{E801FA3A-FF9B-4B6F-8D4E-BF80D25B9230}" destId="{7AC07D0B-628E-419D-B1B5-05CAD5BFB56E}" srcOrd="5" destOrd="0" presId="urn:microsoft.com/office/officeart/2005/8/layout/list1"/>
    <dgm:cxn modelId="{FFB264AD-25EA-489B-8CDB-40BFB96D6DE0}" type="presParOf" srcId="{E801FA3A-FF9B-4B6F-8D4E-BF80D25B9230}" destId="{6B021520-FC1A-4774-989C-B7CA84E442E7}" srcOrd="6" destOrd="0" presId="urn:microsoft.com/office/officeart/2005/8/layout/list1"/>
    <dgm:cxn modelId="{664B6E67-B761-4B57-91DA-E621825C64A8}" type="presParOf" srcId="{E801FA3A-FF9B-4B6F-8D4E-BF80D25B9230}" destId="{10217684-066E-4986-BE51-6B232D97C272}" srcOrd="7" destOrd="0" presId="urn:microsoft.com/office/officeart/2005/8/layout/list1"/>
    <dgm:cxn modelId="{56D82A8D-2AC6-47A2-8E97-525CD97B40A5}" type="presParOf" srcId="{E801FA3A-FF9B-4B6F-8D4E-BF80D25B9230}" destId="{FDC9F92C-7E21-467B-BF98-BC81B974F537}" srcOrd="8" destOrd="0" presId="urn:microsoft.com/office/officeart/2005/8/layout/list1"/>
    <dgm:cxn modelId="{CF688AA4-0110-4C02-97FE-5E5EB6B422E6}" type="presParOf" srcId="{FDC9F92C-7E21-467B-BF98-BC81B974F537}" destId="{F5913694-0BB3-40C2-884A-C23052F6CE0B}" srcOrd="0" destOrd="0" presId="urn:microsoft.com/office/officeart/2005/8/layout/list1"/>
    <dgm:cxn modelId="{3D87E3FB-A4B0-4B69-85E1-DA310572202A}" type="presParOf" srcId="{FDC9F92C-7E21-467B-BF98-BC81B974F537}" destId="{0C2DF7CA-0FF1-49B9-B2DE-6FB8A0308393}" srcOrd="1" destOrd="0" presId="urn:microsoft.com/office/officeart/2005/8/layout/list1"/>
    <dgm:cxn modelId="{759B2F6D-B2FB-4133-9730-F2C05B21E8AE}" type="presParOf" srcId="{E801FA3A-FF9B-4B6F-8D4E-BF80D25B9230}" destId="{2EA3D505-4417-46B4-A28D-7A2A4B54EDC6}" srcOrd="9" destOrd="0" presId="urn:microsoft.com/office/officeart/2005/8/layout/list1"/>
    <dgm:cxn modelId="{16CA9B49-7825-494F-8324-B28678F87842}" type="presParOf" srcId="{E801FA3A-FF9B-4B6F-8D4E-BF80D25B9230}" destId="{7C527FBD-8997-4EFF-92D0-47E2B53A41A2}" srcOrd="10" destOrd="0" presId="urn:microsoft.com/office/officeart/2005/8/layout/list1"/>
    <dgm:cxn modelId="{3C2BAD6E-66E6-4853-8F9E-AF41BCA7F35A}" type="presParOf" srcId="{E801FA3A-FF9B-4B6F-8D4E-BF80D25B9230}" destId="{319AA6BD-A8B7-418A-85FC-78ED203FE1CA}" srcOrd="11" destOrd="0" presId="urn:microsoft.com/office/officeart/2005/8/layout/list1"/>
    <dgm:cxn modelId="{3962D847-D398-4B1A-B807-AA50A3E2B601}" type="presParOf" srcId="{E801FA3A-FF9B-4B6F-8D4E-BF80D25B9230}" destId="{69BFA13D-97EF-42B0-9C9A-F98E38DDC5A1}" srcOrd="12" destOrd="0" presId="urn:microsoft.com/office/officeart/2005/8/layout/list1"/>
    <dgm:cxn modelId="{B1D03E5E-A47E-4061-A8B8-346604418041}" type="presParOf" srcId="{69BFA13D-97EF-42B0-9C9A-F98E38DDC5A1}" destId="{13F4DDCA-E491-430D-BC79-2D426E1E7734}" srcOrd="0" destOrd="0" presId="urn:microsoft.com/office/officeart/2005/8/layout/list1"/>
    <dgm:cxn modelId="{887EC3AF-EE8D-4BAC-8959-92241AD66390}" type="presParOf" srcId="{69BFA13D-97EF-42B0-9C9A-F98E38DDC5A1}" destId="{DAD29FB5-E8D7-4E60-B00F-9727842D36A9}" srcOrd="1" destOrd="0" presId="urn:microsoft.com/office/officeart/2005/8/layout/list1"/>
    <dgm:cxn modelId="{F8CAC561-45BD-466D-8945-2EE71BE11D09}" type="presParOf" srcId="{E801FA3A-FF9B-4B6F-8D4E-BF80D25B9230}" destId="{46BF4B1C-58BE-430E-AC72-A87CB062BC16}" srcOrd="13" destOrd="0" presId="urn:microsoft.com/office/officeart/2005/8/layout/list1"/>
    <dgm:cxn modelId="{53A58CE0-3477-404A-96A2-6ACF2C38D358}" type="presParOf" srcId="{E801FA3A-FF9B-4B6F-8D4E-BF80D25B9230}" destId="{DBB0DD02-D4FE-48C0-87C5-F8D8D451545C}" srcOrd="14" destOrd="0" presId="urn:microsoft.com/office/officeart/2005/8/layout/list1"/>
    <dgm:cxn modelId="{9A965804-DEC5-41E5-9D55-D22975D7362E}" type="presParOf" srcId="{E801FA3A-FF9B-4B6F-8D4E-BF80D25B9230}" destId="{38A3EC03-4BC0-46D3-88A8-46039F53679B}" srcOrd="15" destOrd="0" presId="urn:microsoft.com/office/officeart/2005/8/layout/list1"/>
    <dgm:cxn modelId="{1C82267F-C613-499D-AC15-A09DBE7937EA}" type="presParOf" srcId="{E801FA3A-FF9B-4B6F-8D4E-BF80D25B9230}" destId="{55E138D1-0EFD-4BDF-AF84-115C82D4EAED}" srcOrd="16" destOrd="0" presId="urn:microsoft.com/office/officeart/2005/8/layout/list1"/>
    <dgm:cxn modelId="{B951B55B-3BE5-40CE-B04E-AF83EAC4891A}" type="presParOf" srcId="{55E138D1-0EFD-4BDF-AF84-115C82D4EAED}" destId="{D696AA52-94B8-4083-B839-03CBC36C69CD}" srcOrd="0" destOrd="0" presId="urn:microsoft.com/office/officeart/2005/8/layout/list1"/>
    <dgm:cxn modelId="{2F51DD8E-E260-40AD-8207-F37FD515C2A1}" type="presParOf" srcId="{55E138D1-0EFD-4BDF-AF84-115C82D4EAED}" destId="{E4EB7C0A-5376-4E1F-9235-9FD068498A2E}" srcOrd="1" destOrd="0" presId="urn:microsoft.com/office/officeart/2005/8/layout/list1"/>
    <dgm:cxn modelId="{9164F6A1-5361-4CB7-B96D-55BFCB5E3F34}" type="presParOf" srcId="{E801FA3A-FF9B-4B6F-8D4E-BF80D25B9230}" destId="{45984BE6-1FC1-43DD-8803-502A12301987}" srcOrd="17" destOrd="0" presId="urn:microsoft.com/office/officeart/2005/8/layout/list1"/>
    <dgm:cxn modelId="{8993F06E-0EA0-403D-988B-C0EFFEF9250F}" type="presParOf" srcId="{E801FA3A-FF9B-4B6F-8D4E-BF80D25B9230}" destId="{B191A177-985B-4B55-BD94-30EBC1B2D852}" srcOrd="18" destOrd="0" presId="urn:microsoft.com/office/officeart/2005/8/layout/list1"/>
    <dgm:cxn modelId="{9981C380-1E81-4803-9422-D88FF3C402B0}" type="presParOf" srcId="{E801FA3A-FF9B-4B6F-8D4E-BF80D25B9230}" destId="{D42D6B13-DC7A-45D8-9849-4303FEE246DC}" srcOrd="19" destOrd="0" presId="urn:microsoft.com/office/officeart/2005/8/layout/list1"/>
    <dgm:cxn modelId="{CB3A94F8-2AA3-4C36-9047-4EF0D142C62D}" type="presParOf" srcId="{E801FA3A-FF9B-4B6F-8D4E-BF80D25B9230}" destId="{7F5E0402-B165-4BD5-B1D8-D8273D944066}" srcOrd="20" destOrd="0" presId="urn:microsoft.com/office/officeart/2005/8/layout/list1"/>
    <dgm:cxn modelId="{8CE53AD3-3996-49B6-AF92-546F9EFFEF49}" type="presParOf" srcId="{7F5E0402-B165-4BD5-B1D8-D8273D944066}" destId="{D07B133A-97DC-45FA-A948-B0F54D11CC47}" srcOrd="0" destOrd="0" presId="urn:microsoft.com/office/officeart/2005/8/layout/list1"/>
    <dgm:cxn modelId="{42854A9B-C15A-4BDC-8BEB-71C09C51CEF6}" type="presParOf" srcId="{7F5E0402-B165-4BD5-B1D8-D8273D944066}" destId="{DF28A229-1741-41C8-B850-42F4D65784B5}" srcOrd="1" destOrd="0" presId="urn:microsoft.com/office/officeart/2005/8/layout/list1"/>
    <dgm:cxn modelId="{C0228ACF-1174-4FAA-95B2-A83B2EC31EDB}" type="presParOf" srcId="{E801FA3A-FF9B-4B6F-8D4E-BF80D25B9230}" destId="{69E00C44-1680-4D02-9308-7169F627E47C}" srcOrd="21" destOrd="0" presId="urn:microsoft.com/office/officeart/2005/8/layout/list1"/>
    <dgm:cxn modelId="{B2288F97-BB67-4509-9422-E151968B669B}" type="presParOf" srcId="{E801FA3A-FF9B-4B6F-8D4E-BF80D25B9230}" destId="{E6EF7A06-4770-4C49-9B0E-0B9FACA906F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6616F-A806-4975-A5B8-60A196D56F50}">
      <dsp:nvSpPr>
        <dsp:cNvPr id="0" name=""/>
        <dsp:cNvSpPr/>
      </dsp:nvSpPr>
      <dsp:spPr>
        <a:xfrm>
          <a:off x="0" y="2533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90EDB-F968-4E32-A63D-42A0D5799291}">
      <dsp:nvSpPr>
        <dsp:cNvPr id="0" name=""/>
        <dsp:cNvSpPr/>
      </dsp:nvSpPr>
      <dsp:spPr>
        <a:xfrm>
          <a:off x="370443" y="31957"/>
          <a:ext cx="5186203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EXPLORAR</a:t>
          </a:r>
          <a:endParaRPr lang="es-CL" sz="1600" b="1" kern="1200" dirty="0"/>
        </a:p>
      </dsp:txBody>
      <dsp:txXfrm>
        <a:off x="392059" y="53573"/>
        <a:ext cx="5142971" cy="399568"/>
      </dsp:txXfrm>
    </dsp:sp>
    <dsp:sp modelId="{6B021520-FC1A-4774-989C-B7CA84E442E7}">
      <dsp:nvSpPr>
        <dsp:cNvPr id="0" name=""/>
        <dsp:cNvSpPr/>
      </dsp:nvSpPr>
      <dsp:spPr>
        <a:xfrm>
          <a:off x="0" y="9337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ED324-621F-406C-85A7-05A9B87BBF2D}">
      <dsp:nvSpPr>
        <dsp:cNvPr id="0" name=""/>
        <dsp:cNvSpPr/>
      </dsp:nvSpPr>
      <dsp:spPr>
        <a:xfrm>
          <a:off x="370443" y="712357"/>
          <a:ext cx="5186203" cy="442800"/>
        </a:xfrm>
        <a:prstGeom prst="roundRect">
          <a:avLst/>
        </a:prstGeom>
        <a:solidFill>
          <a:schemeClr val="accent4">
            <a:hueOff val="1928993"/>
            <a:satOff val="-1733"/>
            <a:lumOff val="-27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ACCEDER AL CONOCIMIENTO PREVIO</a:t>
          </a:r>
          <a:endParaRPr lang="es-CL" sz="1600" b="1" kern="1200" dirty="0"/>
        </a:p>
      </dsp:txBody>
      <dsp:txXfrm>
        <a:off x="392059" y="733973"/>
        <a:ext cx="5142971" cy="399568"/>
      </dsp:txXfrm>
    </dsp:sp>
    <dsp:sp modelId="{7C527FBD-8997-4EFF-92D0-47E2B53A41A2}">
      <dsp:nvSpPr>
        <dsp:cNvPr id="0" name=""/>
        <dsp:cNvSpPr/>
      </dsp:nvSpPr>
      <dsp:spPr>
        <a:xfrm>
          <a:off x="0" y="16141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DF7CA-0FF1-49B9-B2DE-6FB8A0308393}">
      <dsp:nvSpPr>
        <dsp:cNvPr id="0" name=""/>
        <dsp:cNvSpPr/>
      </dsp:nvSpPr>
      <dsp:spPr>
        <a:xfrm>
          <a:off x="370443" y="1392757"/>
          <a:ext cx="5186203" cy="442800"/>
        </a:xfrm>
        <a:prstGeom prst="roundRect">
          <a:avLst/>
        </a:prstGeom>
        <a:solidFill>
          <a:schemeClr val="accent4">
            <a:hueOff val="3857987"/>
            <a:satOff val="-3467"/>
            <a:lumOff val="-54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PREDECIR, FORMULAR HIPÓTESIS Y/O PLANTEAR OBJETIVOS</a:t>
          </a:r>
          <a:endParaRPr lang="es-CL" sz="1600" b="1" kern="1200" dirty="0"/>
        </a:p>
      </dsp:txBody>
      <dsp:txXfrm>
        <a:off x="392059" y="1414373"/>
        <a:ext cx="5142971" cy="399568"/>
      </dsp:txXfrm>
    </dsp:sp>
    <dsp:sp modelId="{DBB0DD02-D4FE-48C0-87C5-F8D8D451545C}">
      <dsp:nvSpPr>
        <dsp:cNvPr id="0" name=""/>
        <dsp:cNvSpPr/>
      </dsp:nvSpPr>
      <dsp:spPr>
        <a:xfrm>
          <a:off x="0" y="22945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29FB5-E8D7-4E60-B00F-9727842D36A9}">
      <dsp:nvSpPr>
        <dsp:cNvPr id="0" name=""/>
        <dsp:cNvSpPr/>
      </dsp:nvSpPr>
      <dsp:spPr>
        <a:xfrm>
          <a:off x="370443" y="2073157"/>
          <a:ext cx="5186203" cy="442800"/>
        </a:xfrm>
        <a:prstGeom prst="roundRect">
          <a:avLst/>
        </a:prstGeom>
        <a:solidFill>
          <a:schemeClr val="accent4">
            <a:hueOff val="5786981"/>
            <a:satOff val="-5200"/>
            <a:lumOff val="-82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COMPARAR</a:t>
          </a:r>
          <a:endParaRPr lang="es-CL" sz="1600" b="1" kern="1200" dirty="0"/>
        </a:p>
      </dsp:txBody>
      <dsp:txXfrm>
        <a:off x="392059" y="2094773"/>
        <a:ext cx="5142971" cy="399568"/>
      </dsp:txXfrm>
    </dsp:sp>
    <dsp:sp modelId="{B191A177-985B-4B55-BD94-30EBC1B2D852}">
      <dsp:nvSpPr>
        <dsp:cNvPr id="0" name=""/>
        <dsp:cNvSpPr/>
      </dsp:nvSpPr>
      <dsp:spPr>
        <a:xfrm>
          <a:off x="0" y="29749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B7C0A-5376-4E1F-9235-9FD068498A2E}">
      <dsp:nvSpPr>
        <dsp:cNvPr id="0" name=""/>
        <dsp:cNvSpPr/>
      </dsp:nvSpPr>
      <dsp:spPr>
        <a:xfrm>
          <a:off x="370443" y="2753557"/>
          <a:ext cx="5186203" cy="442800"/>
        </a:xfrm>
        <a:prstGeom prst="roundRect">
          <a:avLst/>
        </a:prstGeom>
        <a:solidFill>
          <a:schemeClr val="accent4">
            <a:hueOff val="7715974"/>
            <a:satOff val="-6934"/>
            <a:lumOff val="-10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CREAR IMÁGENES MENTALES</a:t>
          </a:r>
          <a:endParaRPr lang="es-CL" sz="1600" b="1" kern="1200" dirty="0"/>
        </a:p>
      </dsp:txBody>
      <dsp:txXfrm>
        <a:off x="392059" y="2775173"/>
        <a:ext cx="5142971" cy="399568"/>
      </dsp:txXfrm>
    </dsp:sp>
    <dsp:sp modelId="{E6EF7A06-4770-4C49-9B0E-0B9FACA906FF}">
      <dsp:nvSpPr>
        <dsp:cNvPr id="0" name=""/>
        <dsp:cNvSpPr/>
      </dsp:nvSpPr>
      <dsp:spPr>
        <a:xfrm>
          <a:off x="0" y="36553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28A229-1741-41C8-B850-42F4D65784B5}">
      <dsp:nvSpPr>
        <dsp:cNvPr id="0" name=""/>
        <dsp:cNvSpPr/>
      </dsp:nvSpPr>
      <dsp:spPr>
        <a:xfrm>
          <a:off x="370443" y="3433957"/>
          <a:ext cx="5186203" cy="442800"/>
        </a:xfrm>
        <a:prstGeom prst="roundRect">
          <a:avLst/>
        </a:prstGeom>
        <a:solidFill>
          <a:schemeClr val="accent4">
            <a:hueOff val="9644967"/>
            <a:satOff val="-8667"/>
            <a:lumOff val="-137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HACER INFERENCIAS</a:t>
          </a:r>
          <a:endParaRPr lang="es-CL" sz="1600" b="1" kern="1200" dirty="0"/>
        </a:p>
      </dsp:txBody>
      <dsp:txXfrm>
        <a:off x="392059" y="3455573"/>
        <a:ext cx="5142971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6616F-A806-4975-A5B8-60A196D56F50}">
      <dsp:nvSpPr>
        <dsp:cNvPr id="0" name=""/>
        <dsp:cNvSpPr/>
      </dsp:nvSpPr>
      <dsp:spPr>
        <a:xfrm>
          <a:off x="0" y="2533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90EDB-F968-4E32-A63D-42A0D5799291}">
      <dsp:nvSpPr>
        <dsp:cNvPr id="0" name=""/>
        <dsp:cNvSpPr/>
      </dsp:nvSpPr>
      <dsp:spPr>
        <a:xfrm>
          <a:off x="370443" y="31957"/>
          <a:ext cx="5186203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GENERAR PREGUNTAS Y PEDIR  ACLARACIONES</a:t>
          </a:r>
          <a:endParaRPr lang="es-CL" sz="1600" b="1" kern="1200" dirty="0"/>
        </a:p>
      </dsp:txBody>
      <dsp:txXfrm>
        <a:off x="392059" y="53573"/>
        <a:ext cx="5142971" cy="399568"/>
      </dsp:txXfrm>
    </dsp:sp>
    <dsp:sp modelId="{6B021520-FC1A-4774-989C-B7CA84E442E7}">
      <dsp:nvSpPr>
        <dsp:cNvPr id="0" name=""/>
        <dsp:cNvSpPr/>
      </dsp:nvSpPr>
      <dsp:spPr>
        <a:xfrm>
          <a:off x="0" y="9337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ED324-621F-406C-85A7-05A9B87BBF2D}">
      <dsp:nvSpPr>
        <dsp:cNvPr id="0" name=""/>
        <dsp:cNvSpPr/>
      </dsp:nvSpPr>
      <dsp:spPr>
        <a:xfrm>
          <a:off x="370443" y="712357"/>
          <a:ext cx="5186203" cy="442800"/>
        </a:xfrm>
        <a:prstGeom prst="roundRect">
          <a:avLst/>
        </a:prstGeom>
        <a:solidFill>
          <a:schemeClr val="accent4">
            <a:hueOff val="1928993"/>
            <a:satOff val="-1733"/>
            <a:lumOff val="-27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SELECCIONAR </a:t>
          </a:r>
          <a:r>
            <a:rPr lang="es-CL" sz="1600" b="1" kern="1200" dirty="0" smtClean="0"/>
            <a:t>IDEAS IMPORTANTES </a:t>
          </a:r>
          <a:endParaRPr lang="es-CL" sz="1600" b="1" kern="1200" dirty="0"/>
        </a:p>
      </dsp:txBody>
      <dsp:txXfrm>
        <a:off x="392059" y="733973"/>
        <a:ext cx="5142971" cy="399568"/>
      </dsp:txXfrm>
    </dsp:sp>
    <dsp:sp modelId="{7C527FBD-8997-4EFF-92D0-47E2B53A41A2}">
      <dsp:nvSpPr>
        <dsp:cNvPr id="0" name=""/>
        <dsp:cNvSpPr/>
      </dsp:nvSpPr>
      <dsp:spPr>
        <a:xfrm>
          <a:off x="0" y="16141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DF7CA-0FF1-49B9-B2DE-6FB8A0308393}">
      <dsp:nvSpPr>
        <dsp:cNvPr id="0" name=""/>
        <dsp:cNvSpPr/>
      </dsp:nvSpPr>
      <dsp:spPr>
        <a:xfrm>
          <a:off x="370443" y="1392757"/>
          <a:ext cx="5186203" cy="442800"/>
        </a:xfrm>
        <a:prstGeom prst="roundRect">
          <a:avLst/>
        </a:prstGeom>
        <a:solidFill>
          <a:schemeClr val="accent4">
            <a:hueOff val="3857987"/>
            <a:satOff val="-3467"/>
            <a:lumOff val="-54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ELABORAR PENSANDO EJEMPLOS, CONTRAEJEMPLOS, ANALOGÍAS</a:t>
          </a:r>
          <a:endParaRPr lang="es-CL" sz="1600" b="1" kern="1200" dirty="0"/>
        </a:p>
      </dsp:txBody>
      <dsp:txXfrm>
        <a:off x="392059" y="1414373"/>
        <a:ext cx="5142971" cy="399568"/>
      </dsp:txXfrm>
    </dsp:sp>
    <dsp:sp modelId="{DBB0DD02-D4FE-48C0-87C5-F8D8D451545C}">
      <dsp:nvSpPr>
        <dsp:cNvPr id="0" name=""/>
        <dsp:cNvSpPr/>
      </dsp:nvSpPr>
      <dsp:spPr>
        <a:xfrm>
          <a:off x="0" y="22945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29FB5-E8D7-4E60-B00F-9727842D36A9}">
      <dsp:nvSpPr>
        <dsp:cNvPr id="0" name=""/>
        <dsp:cNvSpPr/>
      </dsp:nvSpPr>
      <dsp:spPr>
        <a:xfrm>
          <a:off x="370443" y="2073157"/>
          <a:ext cx="5186203" cy="442800"/>
        </a:xfrm>
        <a:prstGeom prst="roundRect">
          <a:avLst/>
        </a:prstGeom>
        <a:solidFill>
          <a:schemeClr val="accent4">
            <a:hueOff val="5786981"/>
            <a:satOff val="-5200"/>
            <a:lumOff val="-82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EVALUAR IDEAS PRESENTADAS </a:t>
          </a:r>
          <a:endParaRPr lang="es-CL" sz="1600" b="1" kern="1200" dirty="0"/>
        </a:p>
      </dsp:txBody>
      <dsp:txXfrm>
        <a:off x="392059" y="2094773"/>
        <a:ext cx="5142971" cy="399568"/>
      </dsp:txXfrm>
    </dsp:sp>
    <dsp:sp modelId="{B191A177-985B-4B55-BD94-30EBC1B2D852}">
      <dsp:nvSpPr>
        <dsp:cNvPr id="0" name=""/>
        <dsp:cNvSpPr/>
      </dsp:nvSpPr>
      <dsp:spPr>
        <a:xfrm>
          <a:off x="0" y="29749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B7C0A-5376-4E1F-9235-9FD068498A2E}">
      <dsp:nvSpPr>
        <dsp:cNvPr id="0" name=""/>
        <dsp:cNvSpPr/>
      </dsp:nvSpPr>
      <dsp:spPr>
        <a:xfrm>
          <a:off x="370443" y="2753557"/>
          <a:ext cx="5186203" cy="442800"/>
        </a:xfrm>
        <a:prstGeom prst="roundRect">
          <a:avLst/>
        </a:prstGeom>
        <a:solidFill>
          <a:schemeClr val="accent4">
            <a:hueOff val="7715974"/>
            <a:satOff val="-6934"/>
            <a:lumOff val="-10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TRANSFERIR O APLICAR CONCEPTOS A NUEVAS SITUACIONES</a:t>
          </a:r>
          <a:endParaRPr lang="es-CL" sz="1600" b="1" kern="1200" dirty="0"/>
        </a:p>
      </dsp:txBody>
      <dsp:txXfrm>
        <a:off x="392059" y="2775173"/>
        <a:ext cx="5142971" cy="399568"/>
      </dsp:txXfrm>
    </dsp:sp>
    <dsp:sp modelId="{E6EF7A06-4770-4C49-9B0E-0B9FACA906FF}">
      <dsp:nvSpPr>
        <dsp:cNvPr id="0" name=""/>
        <dsp:cNvSpPr/>
      </dsp:nvSpPr>
      <dsp:spPr>
        <a:xfrm>
          <a:off x="0" y="3655357"/>
          <a:ext cx="74088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28A229-1741-41C8-B850-42F4D65784B5}">
      <dsp:nvSpPr>
        <dsp:cNvPr id="0" name=""/>
        <dsp:cNvSpPr/>
      </dsp:nvSpPr>
      <dsp:spPr>
        <a:xfrm>
          <a:off x="370443" y="3433957"/>
          <a:ext cx="5186203" cy="442800"/>
        </a:xfrm>
        <a:prstGeom prst="roundRect">
          <a:avLst/>
        </a:prstGeom>
        <a:solidFill>
          <a:schemeClr val="accent4">
            <a:hueOff val="9644967"/>
            <a:satOff val="-8667"/>
            <a:lumOff val="-137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/>
            <a:t>ENSAYAR Y ESTUDIAR</a:t>
          </a:r>
          <a:endParaRPr lang="es-CL" sz="1600" b="1" kern="1200" dirty="0"/>
        </a:p>
      </dsp:txBody>
      <dsp:txXfrm>
        <a:off x="392059" y="3455573"/>
        <a:ext cx="5142971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6616F-A806-4975-A5B8-60A196D56F50}">
      <dsp:nvSpPr>
        <dsp:cNvPr id="0" name=""/>
        <dsp:cNvSpPr/>
      </dsp:nvSpPr>
      <dsp:spPr>
        <a:xfrm>
          <a:off x="0" y="335973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790EDB-F968-4E32-A63D-42A0D5799291}">
      <dsp:nvSpPr>
        <dsp:cNvPr id="0" name=""/>
        <dsp:cNvSpPr/>
      </dsp:nvSpPr>
      <dsp:spPr>
        <a:xfrm>
          <a:off x="370443" y="129333"/>
          <a:ext cx="5186203" cy="413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CLASIFICAR INFORMACIÓN SOBRE LA BASE DE ATRIBUTOS</a:t>
          </a:r>
          <a:endParaRPr lang="es-CL" sz="1400" b="1" kern="1200" dirty="0"/>
        </a:p>
      </dsp:txBody>
      <dsp:txXfrm>
        <a:off x="390618" y="149508"/>
        <a:ext cx="5145853" cy="372930"/>
      </dsp:txXfrm>
    </dsp:sp>
    <dsp:sp modelId="{6B021520-FC1A-4774-989C-B7CA84E442E7}">
      <dsp:nvSpPr>
        <dsp:cNvPr id="0" name=""/>
        <dsp:cNvSpPr/>
      </dsp:nvSpPr>
      <dsp:spPr>
        <a:xfrm>
          <a:off x="0" y="971013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928993"/>
              <a:satOff val="-1733"/>
              <a:lumOff val="-27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3ED324-621F-406C-85A7-05A9B87BBF2D}">
      <dsp:nvSpPr>
        <dsp:cNvPr id="0" name=""/>
        <dsp:cNvSpPr/>
      </dsp:nvSpPr>
      <dsp:spPr>
        <a:xfrm>
          <a:off x="370443" y="764373"/>
          <a:ext cx="5186203" cy="413280"/>
        </a:xfrm>
        <a:prstGeom prst="roundRect">
          <a:avLst/>
        </a:prstGeom>
        <a:gradFill rotWithShape="0">
          <a:gsLst>
            <a:gs pos="0">
              <a:schemeClr val="accent4">
                <a:hueOff val="1928993"/>
                <a:satOff val="-1733"/>
                <a:lumOff val="-27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1928993"/>
                <a:satOff val="-1733"/>
                <a:lumOff val="-27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1928993"/>
              <a:satOff val="-1733"/>
              <a:lumOff val="-275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IDENTIFICAR RELACIONES Y MODELOS</a:t>
          </a:r>
          <a:endParaRPr lang="es-CL" sz="1400" b="1" kern="1200" dirty="0"/>
        </a:p>
      </dsp:txBody>
      <dsp:txXfrm>
        <a:off x="390618" y="784548"/>
        <a:ext cx="5145853" cy="372930"/>
      </dsp:txXfrm>
    </dsp:sp>
    <dsp:sp modelId="{7C527FBD-8997-4EFF-92D0-47E2B53A41A2}">
      <dsp:nvSpPr>
        <dsp:cNvPr id="0" name=""/>
        <dsp:cNvSpPr/>
      </dsp:nvSpPr>
      <dsp:spPr>
        <a:xfrm>
          <a:off x="0" y="1606053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857987"/>
              <a:satOff val="-3467"/>
              <a:lumOff val="-54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2DF7CA-0FF1-49B9-B2DE-6FB8A0308393}">
      <dsp:nvSpPr>
        <dsp:cNvPr id="0" name=""/>
        <dsp:cNvSpPr/>
      </dsp:nvSpPr>
      <dsp:spPr>
        <a:xfrm>
          <a:off x="370443" y="1399413"/>
          <a:ext cx="5186203" cy="413280"/>
        </a:xfrm>
        <a:prstGeom prst="roundRect">
          <a:avLst/>
        </a:prstGeom>
        <a:gradFill rotWithShape="0">
          <a:gsLst>
            <a:gs pos="0">
              <a:schemeClr val="accent4">
                <a:hueOff val="3857987"/>
                <a:satOff val="-3467"/>
                <a:lumOff val="-54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3857987"/>
                <a:satOff val="-3467"/>
                <a:lumOff val="-54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3857987"/>
              <a:satOff val="-3467"/>
              <a:lumOff val="-549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ORGANIZAR IDEAS CLAVE</a:t>
          </a:r>
          <a:endParaRPr lang="es-CL" sz="1400" b="1" kern="1200" dirty="0"/>
        </a:p>
      </dsp:txBody>
      <dsp:txXfrm>
        <a:off x="390618" y="1419588"/>
        <a:ext cx="5145853" cy="372930"/>
      </dsp:txXfrm>
    </dsp:sp>
    <dsp:sp modelId="{DBB0DD02-D4FE-48C0-87C5-F8D8D451545C}">
      <dsp:nvSpPr>
        <dsp:cNvPr id="0" name=""/>
        <dsp:cNvSpPr/>
      </dsp:nvSpPr>
      <dsp:spPr>
        <a:xfrm>
          <a:off x="0" y="2241093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5786981"/>
              <a:satOff val="-5200"/>
              <a:lumOff val="-82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D29FB5-E8D7-4E60-B00F-9727842D36A9}">
      <dsp:nvSpPr>
        <dsp:cNvPr id="0" name=""/>
        <dsp:cNvSpPr/>
      </dsp:nvSpPr>
      <dsp:spPr>
        <a:xfrm>
          <a:off x="370443" y="2034453"/>
          <a:ext cx="5186203" cy="413280"/>
        </a:xfrm>
        <a:prstGeom prst="roundRect">
          <a:avLst/>
        </a:prstGeom>
        <a:gradFill rotWithShape="0">
          <a:gsLst>
            <a:gs pos="0">
              <a:schemeClr val="accent4">
                <a:hueOff val="5786981"/>
                <a:satOff val="-5200"/>
                <a:lumOff val="-82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5786981"/>
                <a:satOff val="-5200"/>
                <a:lumOff val="-82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5786981"/>
              <a:satOff val="-5200"/>
              <a:lumOff val="-824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TRANSFERIR O APLICAR CONCEPTOS A NUEVAS SITUACIONES</a:t>
          </a:r>
          <a:endParaRPr lang="es-CL" sz="1400" b="1" kern="1200" dirty="0"/>
        </a:p>
      </dsp:txBody>
      <dsp:txXfrm>
        <a:off x="390618" y="2054628"/>
        <a:ext cx="5145853" cy="372930"/>
      </dsp:txXfrm>
    </dsp:sp>
    <dsp:sp modelId="{B191A177-985B-4B55-BD94-30EBC1B2D852}">
      <dsp:nvSpPr>
        <dsp:cNvPr id="0" name=""/>
        <dsp:cNvSpPr/>
      </dsp:nvSpPr>
      <dsp:spPr>
        <a:xfrm>
          <a:off x="0" y="2876133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7715974"/>
              <a:satOff val="-6934"/>
              <a:lumOff val="-109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EB7C0A-5376-4E1F-9235-9FD068498A2E}">
      <dsp:nvSpPr>
        <dsp:cNvPr id="0" name=""/>
        <dsp:cNvSpPr/>
      </dsp:nvSpPr>
      <dsp:spPr>
        <a:xfrm>
          <a:off x="370443" y="2669493"/>
          <a:ext cx="5186203" cy="413280"/>
        </a:xfrm>
        <a:prstGeom prst="roundRect">
          <a:avLst/>
        </a:prstGeom>
        <a:gradFill rotWithShape="0">
          <a:gsLst>
            <a:gs pos="0">
              <a:schemeClr val="accent4">
                <a:hueOff val="7715974"/>
                <a:satOff val="-6934"/>
                <a:lumOff val="-109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7715974"/>
                <a:satOff val="-6934"/>
                <a:lumOff val="-109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7715974"/>
              <a:satOff val="-6934"/>
              <a:lumOff val="-1098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PARAFRASEAR O RESUMIR PARA REPRESENTAR LA SUSTANCIA DE LA INFORMACIÓN</a:t>
          </a:r>
          <a:endParaRPr lang="es-CL" sz="1400" b="1" kern="1200" dirty="0"/>
        </a:p>
      </dsp:txBody>
      <dsp:txXfrm>
        <a:off x="390618" y="2689668"/>
        <a:ext cx="5145853" cy="372930"/>
      </dsp:txXfrm>
    </dsp:sp>
    <dsp:sp modelId="{E6EF7A06-4770-4C49-9B0E-0B9FACA906FF}">
      <dsp:nvSpPr>
        <dsp:cNvPr id="0" name=""/>
        <dsp:cNvSpPr/>
      </dsp:nvSpPr>
      <dsp:spPr>
        <a:xfrm>
          <a:off x="0" y="3511173"/>
          <a:ext cx="740886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644967"/>
              <a:satOff val="-8667"/>
              <a:lumOff val="-13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28A229-1741-41C8-B850-42F4D65784B5}">
      <dsp:nvSpPr>
        <dsp:cNvPr id="0" name=""/>
        <dsp:cNvSpPr/>
      </dsp:nvSpPr>
      <dsp:spPr>
        <a:xfrm>
          <a:off x="370443" y="3304533"/>
          <a:ext cx="5186203" cy="413280"/>
        </a:xfrm>
        <a:prstGeom prst="roundRect">
          <a:avLst/>
        </a:prstGeom>
        <a:gradFill rotWithShape="0">
          <a:gsLst>
            <a:gs pos="0">
              <a:schemeClr val="accent4">
                <a:hueOff val="9644967"/>
                <a:satOff val="-8667"/>
                <a:lumOff val="-137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9644967"/>
                <a:satOff val="-8667"/>
                <a:lumOff val="-137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9644967"/>
              <a:satOff val="-8667"/>
              <a:lumOff val="-137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MONITOREAR EL AVANCE/LOGRO DE OBJETIVOS</a:t>
          </a:r>
          <a:endParaRPr lang="es-CL" sz="1400" b="1" kern="1200" dirty="0"/>
        </a:p>
      </dsp:txBody>
      <dsp:txXfrm>
        <a:off x="390618" y="3324708"/>
        <a:ext cx="5145853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2B9FBB-94EB-457D-8D65-359814A1A87A}" type="datetimeFigureOut">
              <a:rPr lang="es-CL" smtClean="0"/>
              <a:t>12-05-2014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D99CCC-97F7-4CED-9CAC-6361DFFC97B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Estrategias </a:t>
            </a:r>
            <a:r>
              <a:rPr lang="es-CL" dirty="0" err="1" smtClean="0"/>
              <a:t>metacognitivas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502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21742"/>
              </p:ext>
            </p:extLst>
          </p:nvPr>
        </p:nvGraphicFramePr>
        <p:xfrm>
          <a:off x="871538" y="2060848"/>
          <a:ext cx="7408862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Estrategias para alcanzar el sentido y recordarlo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9188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392844"/>
              </p:ext>
            </p:extLst>
          </p:nvPr>
        </p:nvGraphicFramePr>
        <p:xfrm>
          <a:off x="871538" y="2060848"/>
          <a:ext cx="7408862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Estrategias para alcanzar el sentido y recordarlo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4317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673869"/>
              </p:ext>
            </p:extLst>
          </p:nvPr>
        </p:nvGraphicFramePr>
        <p:xfrm>
          <a:off x="871538" y="2132856"/>
          <a:ext cx="7408862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Estrategias para alcanzar el sentido y recordarlo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451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1700808"/>
            <a:ext cx="7408333" cy="4209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b="1" dirty="0"/>
              <a:t>Un estudiante de artes marciales fue hasta su profesor y seriamente le dijo, “Soy un devoto al estudiar su sistema marcial. ¿Cuánto tiempo me tomará dominarlo?”. La respuesta del profesor fue improvisada, “Diez años</a:t>
            </a:r>
            <a:r>
              <a:rPr lang="es-CL" sz="2800" b="1" dirty="0" smtClean="0"/>
              <a:t>”. Impacientemente</a:t>
            </a:r>
            <a:r>
              <a:rPr lang="es-CL" sz="2800" b="1" dirty="0"/>
              <a:t>, el estudiante replicó, “Pero quiero dominarlo mucho antes que eso. Trabajaré muy duro. Practicaré a diario, diez o más horas al día si es necesario. ¿Cuánto tiempo tomaría entonces?” El profesor pensó por un momento, “veinte años”.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Trabajo muy duro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8977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b="1" dirty="0"/>
              <a:t>Un grupo de discípulos abordaron a su maestro diciéndole:</a:t>
            </a:r>
          </a:p>
          <a:p>
            <a:pPr marL="0" indent="0">
              <a:buNone/>
            </a:pPr>
            <a:r>
              <a:rPr lang="es-CL" sz="2800" b="1" dirty="0"/>
              <a:t>-Maestro, siempre que te pedimos una enseñanza nos cuentas un cuento, pero nunca nos explicas el significado de ninguno.</a:t>
            </a:r>
          </a:p>
          <a:p>
            <a:pPr marL="0" indent="0">
              <a:buNone/>
            </a:pPr>
            <a:r>
              <a:rPr lang="es-CL" sz="2800" b="1" dirty="0"/>
              <a:t>El maestro contestó:</a:t>
            </a:r>
          </a:p>
          <a:p>
            <a:pPr marL="0" indent="0">
              <a:buNone/>
            </a:pPr>
            <a:r>
              <a:rPr lang="es-CL" sz="2800" b="1" dirty="0"/>
              <a:t>-Si yo un día os ofreciese una manzana, ¿os gustaría que os la masticase antes de entregárosla?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Koan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67052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259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Forma de onda</vt:lpstr>
      <vt:lpstr>Estrategias metacognitivas</vt:lpstr>
      <vt:lpstr>Estrategias para alcanzar el sentido y recordarlo</vt:lpstr>
      <vt:lpstr>Estrategias para alcanzar el sentido y recordarlo</vt:lpstr>
      <vt:lpstr>Estrategias para alcanzar el sentido y recordarlo</vt:lpstr>
      <vt:lpstr>Trabajo muy duro</vt:lpstr>
      <vt:lpstr>Koan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metacognitivas</dc:title>
  <dc:creator>profesor</dc:creator>
  <cp:lastModifiedBy>Profesor IPCHILE</cp:lastModifiedBy>
  <cp:revision>6</cp:revision>
  <dcterms:created xsi:type="dcterms:W3CDTF">2014-05-12T19:40:58Z</dcterms:created>
  <dcterms:modified xsi:type="dcterms:W3CDTF">2014-05-12T21:23:08Z</dcterms:modified>
</cp:coreProperties>
</file>