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FD72AD-40F0-4CFB-B1F5-5BB12BE9C56C}" type="datetimeFigureOut">
              <a:rPr lang="es-CL" smtClean="0"/>
              <a:pPr/>
              <a:t>01-07-2013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D9AC8C-D3FD-4FF0-94BB-78C43203CD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evaluación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Definir el ámbito a evaluar:</a:t>
            </a:r>
          </a:p>
          <a:p>
            <a:r>
              <a:rPr lang="es-ES_tradnl" dirty="0" smtClean="0"/>
              <a:t>INFORMACIÓN v/s COMPRENSIÓN</a:t>
            </a:r>
          </a:p>
          <a:p>
            <a:r>
              <a:rPr lang="es-ES_tradnl" dirty="0" smtClean="0"/>
              <a:t>Definir competencias académicas: Expresión del desarrollo de habilidades neuropsicológicas (maduración cerebral + enriquecimiento ambiental), son evolutivas y permiten adquirir el conocimiento, entre ellas:</a:t>
            </a:r>
          </a:p>
          <a:p>
            <a:r>
              <a:rPr lang="es-ES_tradnl" dirty="0" smtClean="0"/>
              <a:t>ALFABETIZACIÓN, MATEMATIZACIÓN y de ADMINISTRACIÓN COGNITIVA</a:t>
            </a:r>
            <a:endParaRPr lang="es-C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COMPETENCIAS DE ALFABETIZACIÓN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APRENDER A LEER</a:t>
            </a:r>
          </a:p>
          <a:p>
            <a:r>
              <a:rPr lang="es-ES_tradnl" dirty="0" smtClean="0"/>
              <a:t>COMPRENDER LO QUE SE LEE</a:t>
            </a:r>
          </a:p>
          <a:p>
            <a:r>
              <a:rPr lang="es-ES_tradnl" dirty="0" smtClean="0"/>
              <a:t>ELABORAR DE MODO CRÍTICO LO QUE SE LEE</a:t>
            </a:r>
          </a:p>
          <a:p>
            <a:r>
              <a:rPr lang="es-ES_tradnl" dirty="0" smtClean="0"/>
              <a:t>CREAR A PARTIR DE LO QUE SE LEE</a:t>
            </a:r>
          </a:p>
          <a:p>
            <a:r>
              <a:rPr lang="es-ES_tradnl" dirty="0" smtClean="0"/>
              <a:t>EXPRESARSE ORALMENTE</a:t>
            </a:r>
          </a:p>
          <a:p>
            <a:r>
              <a:rPr lang="es-ES_tradnl" dirty="0" smtClean="0"/>
              <a:t>EXPRESARSE POR ESCRITO</a:t>
            </a:r>
          </a:p>
          <a:p>
            <a:r>
              <a:rPr lang="es-ES_tradnl" dirty="0" smtClean="0"/>
              <a:t>APRENDER OTRAS LENGUAS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COMPETENCIAS DE MATEMATIZACIÓN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NOCIONES PRE MATEMÁTICAS</a:t>
            </a:r>
          </a:p>
          <a:p>
            <a:r>
              <a:rPr lang="es-ES_tradnl" dirty="0" smtClean="0"/>
              <a:t>NUMEROSIDAD</a:t>
            </a:r>
          </a:p>
          <a:p>
            <a:r>
              <a:rPr lang="es-ES_tradnl" dirty="0" smtClean="0"/>
              <a:t>OPERATORIA, ALGORITMO</a:t>
            </a:r>
          </a:p>
          <a:p>
            <a:r>
              <a:rPr lang="es-ES_tradnl" dirty="0" smtClean="0"/>
              <a:t>RAZONAMIENTO DEDUCTIVO E INDUCTIVO</a:t>
            </a:r>
          </a:p>
          <a:p>
            <a:r>
              <a:rPr lang="es-ES_tradnl" dirty="0" smtClean="0"/>
              <a:t>APLICACIÓN DE RESOLUCIÓN DE PROBLEMAS</a:t>
            </a:r>
          </a:p>
          <a:p>
            <a:r>
              <a:rPr lang="es-ES_tradnl" dirty="0" smtClean="0"/>
              <a:t>ELABORACIÓN DE HIPÓTESIS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COMPETENCIAS DE ADMINISTRACIÓN COGNITIVA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APLICAR ESTRATEGIAS DE APROXIMACIÓN A UNA TAREA INTELECTUAL PARA RESOLVERLA EN FORMA EXITOSA </a:t>
            </a:r>
          </a:p>
          <a:p>
            <a:r>
              <a:rPr lang="es-ES_tradnl" dirty="0" smtClean="0"/>
              <a:t>Transitar desde un aprendizaje de tipo </a:t>
            </a:r>
            <a:r>
              <a:rPr lang="es-ES_tradnl" u="sng" dirty="0" smtClean="0"/>
              <a:t>declarativo </a:t>
            </a:r>
            <a:r>
              <a:rPr lang="es-ES_tradnl" dirty="0" smtClean="0"/>
              <a:t>a uno </a:t>
            </a:r>
            <a:r>
              <a:rPr lang="es-ES_tradnl" u="sng" dirty="0" smtClean="0"/>
              <a:t>procedimental</a:t>
            </a:r>
            <a:endParaRPr lang="es-CL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 EJECUTIVAS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ORGANIZAR Y PLANIFICAR</a:t>
            </a:r>
          </a:p>
          <a:p>
            <a:r>
              <a:rPr lang="es-ES" dirty="0" smtClean="0"/>
              <a:t>FOCALIZAR LA ATENCIÓN</a:t>
            </a:r>
          </a:p>
          <a:p>
            <a:r>
              <a:rPr lang="es-ES" dirty="0" smtClean="0"/>
              <a:t>MANTENER VIGENTE LA INFORMACIÓN (MEMORIA)</a:t>
            </a:r>
          </a:p>
          <a:p>
            <a:r>
              <a:rPr lang="es-ES" dirty="0" smtClean="0"/>
              <a:t>RASTREO DE INFORMACIÓN RELEVANTE ARCHIVADA (RECUPERACIÓN)</a:t>
            </a:r>
          </a:p>
          <a:p>
            <a:r>
              <a:rPr lang="es-ES" dirty="0" smtClean="0"/>
              <a:t>FLEXIBILIDAD </a:t>
            </a:r>
          </a:p>
          <a:p>
            <a:r>
              <a:rPr lang="es-ES" smtClean="0"/>
              <a:t>AUTOCONTROL EMOCIONAL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155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evaluación</vt:lpstr>
      <vt:lpstr>Diapositiva 2</vt:lpstr>
      <vt:lpstr>COMPETENCIAS DE ALFABETIZACIÓN</vt:lpstr>
      <vt:lpstr>COMPETENCIAS DE MATEMATIZACIÓN</vt:lpstr>
      <vt:lpstr>COMPETENCIAS DE ADMINISTRACIÓN COGNITIVA</vt:lpstr>
      <vt:lpstr>FUNCIONES EJECUTIVAS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</dc:title>
  <dc:creator>Casa</dc:creator>
  <cp:lastModifiedBy>alumno</cp:lastModifiedBy>
  <cp:revision>15</cp:revision>
  <dcterms:created xsi:type="dcterms:W3CDTF">2013-06-24T02:04:47Z</dcterms:created>
  <dcterms:modified xsi:type="dcterms:W3CDTF">2013-07-01T21:23:33Z</dcterms:modified>
</cp:coreProperties>
</file>