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67779A-F5C9-4FF2-9F04-CAA042A237C7}" type="datetimeFigureOut">
              <a:rPr lang="es-CL" smtClean="0"/>
              <a:t>19-10-2012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232B3-6401-4F4A-B6FE-B12E5AD4E1A1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Hemisferios cerebrales y aprendizaje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1braincategories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8427842" cy="35719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3 Marcador de contenido" descr="1423619992_3dedf3aec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738" y="1935163"/>
            <a:ext cx="4964524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Hemisferios cerebrales y aprendizaje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Hemisferios cerebrales y aprendizaje</dc:title>
  <dc:creator>daniela.alvarez</dc:creator>
  <cp:lastModifiedBy>daniela.alvarez</cp:lastModifiedBy>
  <cp:revision>1</cp:revision>
  <dcterms:created xsi:type="dcterms:W3CDTF">2012-10-19T20:16:31Z</dcterms:created>
  <dcterms:modified xsi:type="dcterms:W3CDTF">2012-10-19T20:18:36Z</dcterms:modified>
</cp:coreProperties>
</file>