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09525-68F1-44F3-A9C7-049ABA4D32F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59E4754-99E8-4FD9-A2AE-40BE4A12D4F0}">
      <dgm:prSet phldrT="[Texto]"/>
      <dgm:spPr/>
      <dgm:t>
        <a:bodyPr/>
        <a:lstStyle/>
        <a:p>
          <a:r>
            <a:rPr lang="es-ES" dirty="0" smtClean="0"/>
            <a:t>Unidades</a:t>
          </a:r>
          <a:endParaRPr lang="es-ES" dirty="0"/>
        </a:p>
      </dgm:t>
    </dgm:pt>
    <dgm:pt modelId="{D4331475-2939-46FF-B671-C75FBD5E0E1F}" type="parTrans" cxnId="{40F413E7-B6B3-4D37-924B-12800688EEE3}">
      <dgm:prSet/>
      <dgm:spPr/>
      <dgm:t>
        <a:bodyPr/>
        <a:lstStyle/>
        <a:p>
          <a:endParaRPr lang="es-ES"/>
        </a:p>
      </dgm:t>
    </dgm:pt>
    <dgm:pt modelId="{EF590290-E271-486F-BD8D-043CE2810FD0}" type="sibTrans" cxnId="{40F413E7-B6B3-4D37-924B-12800688EEE3}">
      <dgm:prSet/>
      <dgm:spPr/>
      <dgm:t>
        <a:bodyPr/>
        <a:lstStyle/>
        <a:p>
          <a:endParaRPr lang="es-ES"/>
        </a:p>
      </dgm:t>
    </dgm:pt>
    <dgm:pt modelId="{A84E2606-A3CE-4899-B650-254CBFF06EFD}">
      <dgm:prSet phldrT="[Texto]"/>
      <dgm:spPr/>
      <dgm:t>
        <a:bodyPr/>
        <a:lstStyle/>
        <a:p>
          <a:r>
            <a:rPr lang="es-ES" dirty="0" smtClean="0"/>
            <a:t>Números</a:t>
          </a:r>
          <a:endParaRPr lang="es-ES" dirty="0"/>
        </a:p>
      </dgm:t>
    </dgm:pt>
    <dgm:pt modelId="{7F593825-978C-488A-8F85-2A1B72D156DD}" type="parTrans" cxnId="{84F30E38-DD63-4DB7-BEB0-09C450F5B0A4}">
      <dgm:prSet/>
      <dgm:spPr/>
      <dgm:t>
        <a:bodyPr/>
        <a:lstStyle/>
        <a:p>
          <a:endParaRPr lang="es-ES"/>
        </a:p>
      </dgm:t>
    </dgm:pt>
    <dgm:pt modelId="{B86E0490-280C-46CD-BE16-9CB4BC06A33E}" type="sibTrans" cxnId="{84F30E38-DD63-4DB7-BEB0-09C450F5B0A4}">
      <dgm:prSet/>
      <dgm:spPr/>
      <dgm:t>
        <a:bodyPr/>
        <a:lstStyle/>
        <a:p>
          <a:endParaRPr lang="es-ES"/>
        </a:p>
      </dgm:t>
    </dgm:pt>
    <dgm:pt modelId="{F5D6E4A2-DBFD-4E05-9D8C-62E17C62AA13}">
      <dgm:prSet phldrT="[Texto]"/>
      <dgm:spPr/>
      <dgm:t>
        <a:bodyPr/>
        <a:lstStyle/>
        <a:p>
          <a:r>
            <a:rPr lang="es-ES" dirty="0" smtClean="0"/>
            <a:t>Lenguaje algebraico</a:t>
          </a:r>
          <a:endParaRPr lang="es-ES" dirty="0"/>
        </a:p>
      </dgm:t>
    </dgm:pt>
    <dgm:pt modelId="{2B311506-6793-450A-A638-CEAA0D4CCA1A}" type="parTrans" cxnId="{A7E13735-F85D-411E-B287-67E33D9E88FC}">
      <dgm:prSet/>
      <dgm:spPr/>
      <dgm:t>
        <a:bodyPr/>
        <a:lstStyle/>
        <a:p>
          <a:endParaRPr lang="es-ES"/>
        </a:p>
      </dgm:t>
    </dgm:pt>
    <dgm:pt modelId="{560E6CF2-0F84-4EE1-BABB-C535017E6E1A}" type="sibTrans" cxnId="{A7E13735-F85D-411E-B287-67E33D9E88FC}">
      <dgm:prSet/>
      <dgm:spPr/>
      <dgm:t>
        <a:bodyPr/>
        <a:lstStyle/>
        <a:p>
          <a:endParaRPr lang="es-ES"/>
        </a:p>
      </dgm:t>
    </dgm:pt>
    <dgm:pt modelId="{B1881033-5311-4005-A77C-5D42F0842FE8}">
      <dgm:prSet/>
      <dgm:spPr/>
      <dgm:t>
        <a:bodyPr/>
        <a:lstStyle/>
        <a:p>
          <a:r>
            <a:rPr lang="es-ES" dirty="0" smtClean="0"/>
            <a:t>Trasformaciones isométricas</a:t>
          </a:r>
          <a:endParaRPr lang="es-ES" dirty="0"/>
        </a:p>
      </dgm:t>
    </dgm:pt>
    <dgm:pt modelId="{63D795FA-7101-4CB7-B3D1-DEADC830FB41}" type="parTrans" cxnId="{65491D17-DA16-41E9-99B2-81DFEE5481BA}">
      <dgm:prSet/>
      <dgm:spPr/>
      <dgm:t>
        <a:bodyPr/>
        <a:lstStyle/>
        <a:p>
          <a:endParaRPr lang="es-ES"/>
        </a:p>
      </dgm:t>
    </dgm:pt>
    <dgm:pt modelId="{7AAB5875-9E00-4E25-8B27-AEA16631B88D}" type="sibTrans" cxnId="{65491D17-DA16-41E9-99B2-81DFEE5481BA}">
      <dgm:prSet/>
      <dgm:spPr/>
      <dgm:t>
        <a:bodyPr/>
        <a:lstStyle/>
        <a:p>
          <a:endParaRPr lang="es-ES"/>
        </a:p>
      </dgm:t>
    </dgm:pt>
    <dgm:pt modelId="{C3510702-9270-4161-AB72-703EF3A90606}">
      <dgm:prSet/>
      <dgm:spPr/>
      <dgm:t>
        <a:bodyPr/>
        <a:lstStyle/>
        <a:p>
          <a:r>
            <a:rPr lang="es-ES" dirty="0" smtClean="0"/>
            <a:t>Variaciones proporcionales</a:t>
          </a:r>
          <a:endParaRPr lang="es-ES" dirty="0"/>
        </a:p>
      </dgm:t>
    </dgm:pt>
    <dgm:pt modelId="{813B0BE3-5C79-43AC-BAED-FBEBD1131CE2}" type="parTrans" cxnId="{2F7FB1F3-BF0E-44C5-8606-D381A0FC2980}">
      <dgm:prSet/>
      <dgm:spPr/>
      <dgm:t>
        <a:bodyPr/>
        <a:lstStyle/>
        <a:p>
          <a:endParaRPr lang="es-ES"/>
        </a:p>
      </dgm:t>
    </dgm:pt>
    <dgm:pt modelId="{F605EF31-DE89-4641-A34D-BE02B74177BC}" type="sibTrans" cxnId="{2F7FB1F3-BF0E-44C5-8606-D381A0FC2980}">
      <dgm:prSet/>
      <dgm:spPr/>
      <dgm:t>
        <a:bodyPr/>
        <a:lstStyle/>
        <a:p>
          <a:endParaRPr lang="es-ES"/>
        </a:p>
      </dgm:t>
    </dgm:pt>
    <dgm:pt modelId="{B867F582-65CD-4EBF-94F9-F5F460AA5283}">
      <dgm:prSet/>
      <dgm:spPr/>
      <dgm:t>
        <a:bodyPr/>
        <a:lstStyle/>
        <a:p>
          <a:r>
            <a:rPr lang="es-ES" dirty="0" smtClean="0"/>
            <a:t>Variaciones porcentuales</a:t>
          </a:r>
          <a:endParaRPr lang="es-ES" dirty="0"/>
        </a:p>
      </dgm:t>
    </dgm:pt>
    <dgm:pt modelId="{682AAB53-D0A8-4E6D-A8B1-EC51EA5CD210}" type="parTrans" cxnId="{15D7B568-F482-47A1-8696-6E9DDE570FBC}">
      <dgm:prSet/>
      <dgm:spPr/>
      <dgm:t>
        <a:bodyPr/>
        <a:lstStyle/>
        <a:p>
          <a:endParaRPr lang="es-ES"/>
        </a:p>
      </dgm:t>
    </dgm:pt>
    <dgm:pt modelId="{A57D256B-F4B0-4453-887D-7B96BB7D5B22}" type="sibTrans" cxnId="{15D7B568-F482-47A1-8696-6E9DDE570FBC}">
      <dgm:prSet/>
      <dgm:spPr/>
      <dgm:t>
        <a:bodyPr/>
        <a:lstStyle/>
        <a:p>
          <a:endParaRPr lang="es-ES"/>
        </a:p>
      </dgm:t>
    </dgm:pt>
    <dgm:pt modelId="{15863914-1187-4093-A4D5-D0B990CAEEC7}">
      <dgm:prSet/>
      <dgm:spPr/>
      <dgm:t>
        <a:bodyPr/>
        <a:lstStyle/>
        <a:p>
          <a:r>
            <a:rPr lang="es-ES" dirty="0" smtClean="0"/>
            <a:t>Factores y productos</a:t>
          </a:r>
          <a:endParaRPr lang="es-ES" dirty="0"/>
        </a:p>
      </dgm:t>
    </dgm:pt>
    <dgm:pt modelId="{BB5F0A2B-E47D-4EAD-8337-047083B402BE}" type="parTrans" cxnId="{AB121517-458E-4C3A-A4A9-30F020E29B65}">
      <dgm:prSet/>
      <dgm:spPr/>
      <dgm:t>
        <a:bodyPr/>
        <a:lstStyle/>
        <a:p>
          <a:endParaRPr lang="es-ES"/>
        </a:p>
      </dgm:t>
    </dgm:pt>
    <dgm:pt modelId="{09B9D7F2-CAE7-4C47-B3DE-F7D580C7C937}" type="sibTrans" cxnId="{AB121517-458E-4C3A-A4A9-30F020E29B65}">
      <dgm:prSet/>
      <dgm:spPr/>
      <dgm:t>
        <a:bodyPr/>
        <a:lstStyle/>
        <a:p>
          <a:endParaRPr lang="es-ES"/>
        </a:p>
      </dgm:t>
    </dgm:pt>
    <dgm:pt modelId="{EAE92DF1-A3B1-46CA-B4E6-BC67B36F9C5C}">
      <dgm:prSet/>
      <dgm:spPr/>
      <dgm:t>
        <a:bodyPr/>
        <a:lstStyle/>
        <a:p>
          <a:r>
            <a:rPr lang="es-ES" dirty="0" smtClean="0"/>
            <a:t>Congruencia de figuras planas</a:t>
          </a:r>
          <a:endParaRPr lang="es-ES" dirty="0"/>
        </a:p>
      </dgm:t>
    </dgm:pt>
    <dgm:pt modelId="{0CF57BE5-E0C0-40A1-A43E-C356F7DC2DB6}" type="parTrans" cxnId="{864FA96A-0966-4426-9C8B-B791BFBB8369}">
      <dgm:prSet/>
      <dgm:spPr/>
      <dgm:t>
        <a:bodyPr/>
        <a:lstStyle/>
        <a:p>
          <a:endParaRPr lang="es-ES"/>
        </a:p>
      </dgm:t>
    </dgm:pt>
    <dgm:pt modelId="{08CF33E8-3B6B-43E1-A699-35B7829CD552}" type="sibTrans" cxnId="{864FA96A-0966-4426-9C8B-B791BFBB8369}">
      <dgm:prSet/>
      <dgm:spPr/>
      <dgm:t>
        <a:bodyPr/>
        <a:lstStyle/>
        <a:p>
          <a:endParaRPr lang="es-ES"/>
        </a:p>
      </dgm:t>
    </dgm:pt>
    <dgm:pt modelId="{78749A00-3B6F-4682-8D05-B9124E1B73CC}" type="pres">
      <dgm:prSet presAssocID="{ABA09525-68F1-44F3-A9C7-049ABA4D32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D7B6705-8CCD-45C3-8101-96D85FD6BCC5}" type="pres">
      <dgm:prSet presAssocID="{F59E4754-99E8-4FD9-A2AE-40BE4A12D4F0}" presName="root1" presStyleCnt="0"/>
      <dgm:spPr/>
    </dgm:pt>
    <dgm:pt modelId="{6134F8D3-E20F-41E5-8767-7A9C78A966A5}" type="pres">
      <dgm:prSet presAssocID="{F59E4754-99E8-4FD9-A2AE-40BE4A12D4F0}" presName="LevelOneTextNode" presStyleLbl="node0" presStyleIdx="0" presStyleCnt="1" custLinFactX="-53115" custLinFactNeighborX="-100000" custLinFactNeighborY="-12426">
        <dgm:presLayoutVars>
          <dgm:chPref val="3"/>
        </dgm:presLayoutVars>
      </dgm:prSet>
      <dgm:spPr/>
    </dgm:pt>
    <dgm:pt modelId="{66E8944B-DE53-4B9D-A60C-05C9326C7C11}" type="pres">
      <dgm:prSet presAssocID="{F59E4754-99E8-4FD9-A2AE-40BE4A12D4F0}" presName="level2hierChild" presStyleCnt="0"/>
      <dgm:spPr/>
    </dgm:pt>
    <dgm:pt modelId="{1B5FDEBB-9602-4B8B-98A0-0C4587302804}" type="pres">
      <dgm:prSet presAssocID="{7F593825-978C-488A-8F85-2A1B72D156DD}" presName="conn2-1" presStyleLbl="parChTrans1D2" presStyleIdx="0" presStyleCnt="7"/>
      <dgm:spPr/>
    </dgm:pt>
    <dgm:pt modelId="{4ABC7FCE-3D89-49AA-95E6-837DDFA16D56}" type="pres">
      <dgm:prSet presAssocID="{7F593825-978C-488A-8F85-2A1B72D156DD}" presName="connTx" presStyleLbl="parChTrans1D2" presStyleIdx="0" presStyleCnt="7"/>
      <dgm:spPr/>
    </dgm:pt>
    <dgm:pt modelId="{07B02BB7-6FA7-418A-BD73-B83E798D71F9}" type="pres">
      <dgm:prSet presAssocID="{A84E2606-A3CE-4899-B650-254CBFF06EFD}" presName="root2" presStyleCnt="0"/>
      <dgm:spPr/>
    </dgm:pt>
    <dgm:pt modelId="{49EE0596-2518-474A-BED5-BB56CDBF67A3}" type="pres">
      <dgm:prSet presAssocID="{A84E2606-A3CE-4899-B650-254CBFF06EFD}" presName="LevelTwoTextNode" presStyleLbl="node2" presStyleIdx="0" presStyleCnt="7" custLinFactNeighborX="39825" custLinFactNeighborY="-367">
        <dgm:presLayoutVars>
          <dgm:chPref val="3"/>
        </dgm:presLayoutVars>
      </dgm:prSet>
      <dgm:spPr/>
    </dgm:pt>
    <dgm:pt modelId="{F099FA47-D615-470A-8682-353B592C1EAB}" type="pres">
      <dgm:prSet presAssocID="{A84E2606-A3CE-4899-B650-254CBFF06EFD}" presName="level3hierChild" presStyleCnt="0"/>
      <dgm:spPr/>
    </dgm:pt>
    <dgm:pt modelId="{4EF3B401-65C6-4B19-8B6D-F68DB07DF251}" type="pres">
      <dgm:prSet presAssocID="{2B311506-6793-450A-A638-CEAA0D4CCA1A}" presName="conn2-1" presStyleLbl="parChTrans1D2" presStyleIdx="1" presStyleCnt="7"/>
      <dgm:spPr/>
    </dgm:pt>
    <dgm:pt modelId="{9EB13AEF-EF3D-43E1-963B-0E100EA5EE6C}" type="pres">
      <dgm:prSet presAssocID="{2B311506-6793-450A-A638-CEAA0D4CCA1A}" presName="connTx" presStyleLbl="parChTrans1D2" presStyleIdx="1" presStyleCnt="7"/>
      <dgm:spPr/>
    </dgm:pt>
    <dgm:pt modelId="{ADBA9C56-89E8-4A04-9C98-0EE7A77EB3EC}" type="pres">
      <dgm:prSet presAssocID="{F5D6E4A2-DBFD-4E05-9D8C-62E17C62AA13}" presName="root2" presStyleCnt="0"/>
      <dgm:spPr/>
    </dgm:pt>
    <dgm:pt modelId="{0D9CC33A-FA31-4BAC-942B-93802CBA50FB}" type="pres">
      <dgm:prSet presAssocID="{F5D6E4A2-DBFD-4E05-9D8C-62E17C62AA13}" presName="LevelTwoTextNode" presStyleLbl="node2" presStyleIdx="1" presStyleCnt="7" custLinFactNeighborX="81443" custLinFactNeighborY="-918">
        <dgm:presLayoutVars>
          <dgm:chPref val="3"/>
        </dgm:presLayoutVars>
      </dgm:prSet>
      <dgm:spPr/>
    </dgm:pt>
    <dgm:pt modelId="{ECBA4FAC-F81A-4DEE-9784-CE4B6730B2EE}" type="pres">
      <dgm:prSet presAssocID="{F5D6E4A2-DBFD-4E05-9D8C-62E17C62AA13}" presName="level3hierChild" presStyleCnt="0"/>
      <dgm:spPr/>
    </dgm:pt>
    <dgm:pt modelId="{12B5A333-577F-4643-A935-372FE6B45ED8}" type="pres">
      <dgm:prSet presAssocID="{63D795FA-7101-4CB7-B3D1-DEADC830FB41}" presName="conn2-1" presStyleLbl="parChTrans1D2" presStyleIdx="2" presStyleCnt="7"/>
      <dgm:spPr/>
    </dgm:pt>
    <dgm:pt modelId="{2EE36E70-D010-4181-A109-BB2DEDFF1D20}" type="pres">
      <dgm:prSet presAssocID="{63D795FA-7101-4CB7-B3D1-DEADC830FB41}" presName="connTx" presStyleLbl="parChTrans1D2" presStyleIdx="2" presStyleCnt="7"/>
      <dgm:spPr/>
    </dgm:pt>
    <dgm:pt modelId="{8566D262-CA78-4947-BE3E-86D7B5B16981}" type="pres">
      <dgm:prSet presAssocID="{B1881033-5311-4005-A77C-5D42F0842FE8}" presName="root2" presStyleCnt="0"/>
      <dgm:spPr/>
    </dgm:pt>
    <dgm:pt modelId="{AC7600F1-39B2-4A42-9E78-577F93222DD0}" type="pres">
      <dgm:prSet presAssocID="{B1881033-5311-4005-A77C-5D42F0842FE8}" presName="LevelTwoTextNode" presStyleLbl="node2" presStyleIdx="2" presStyleCnt="7" custLinFactNeighborX="39825" custLinFactNeighborY="-14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2AC600-22F7-4EEB-88C5-8F266210024B}" type="pres">
      <dgm:prSet presAssocID="{B1881033-5311-4005-A77C-5D42F0842FE8}" presName="level3hierChild" presStyleCnt="0"/>
      <dgm:spPr/>
    </dgm:pt>
    <dgm:pt modelId="{6468E24A-33D1-44D0-B50F-36E1E9B6F6CE}" type="pres">
      <dgm:prSet presAssocID="{813B0BE3-5C79-43AC-BAED-FBEBD1131CE2}" presName="conn2-1" presStyleLbl="parChTrans1D2" presStyleIdx="3" presStyleCnt="7"/>
      <dgm:spPr/>
    </dgm:pt>
    <dgm:pt modelId="{D7F1CB15-0FEC-40D8-91BC-2F67BBB5DD73}" type="pres">
      <dgm:prSet presAssocID="{813B0BE3-5C79-43AC-BAED-FBEBD1131CE2}" presName="connTx" presStyleLbl="parChTrans1D2" presStyleIdx="3" presStyleCnt="7"/>
      <dgm:spPr/>
    </dgm:pt>
    <dgm:pt modelId="{36A6D0DA-FFC6-48AB-ADFD-8DA5BB4967C8}" type="pres">
      <dgm:prSet presAssocID="{C3510702-9270-4161-AB72-703EF3A90606}" presName="root2" presStyleCnt="0"/>
      <dgm:spPr/>
    </dgm:pt>
    <dgm:pt modelId="{0A614702-5EB8-40D5-BC9D-9E82DEDA4059}" type="pres">
      <dgm:prSet presAssocID="{C3510702-9270-4161-AB72-703EF3A90606}" presName="LevelTwoTextNode" presStyleLbl="node2" presStyleIdx="3" presStyleCnt="7" custLinFactNeighborX="86645" custLinFactNeighborY="-20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E9F7EC-7DFB-4969-8321-B6C79C114962}" type="pres">
      <dgm:prSet presAssocID="{C3510702-9270-4161-AB72-703EF3A90606}" presName="level3hierChild" presStyleCnt="0"/>
      <dgm:spPr/>
    </dgm:pt>
    <dgm:pt modelId="{89680493-D15B-4658-97FD-D51976D7D91C}" type="pres">
      <dgm:prSet presAssocID="{682AAB53-D0A8-4E6D-A8B1-EC51EA5CD210}" presName="conn2-1" presStyleLbl="parChTrans1D2" presStyleIdx="4" presStyleCnt="7"/>
      <dgm:spPr/>
    </dgm:pt>
    <dgm:pt modelId="{2CF9C93A-5EE5-4C1B-BA3E-B1BAA70FD03D}" type="pres">
      <dgm:prSet presAssocID="{682AAB53-D0A8-4E6D-A8B1-EC51EA5CD210}" presName="connTx" presStyleLbl="parChTrans1D2" presStyleIdx="4" presStyleCnt="7"/>
      <dgm:spPr/>
    </dgm:pt>
    <dgm:pt modelId="{F51815C1-9777-42A5-A14D-2A4229B6D41B}" type="pres">
      <dgm:prSet presAssocID="{B867F582-65CD-4EBF-94F9-F5F460AA5283}" presName="root2" presStyleCnt="0"/>
      <dgm:spPr/>
    </dgm:pt>
    <dgm:pt modelId="{CB08F793-FE76-4415-BF63-A5ABC98CDDCB}" type="pres">
      <dgm:prSet presAssocID="{B867F582-65CD-4EBF-94F9-F5F460AA5283}" presName="LevelTwoTextNode" presStyleLbl="node2" presStyleIdx="4" presStyleCnt="7" custLinFactNeighborX="39825" custLinFactNeighborY="-25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5A4B42-6975-4A7B-B607-2FC152BB687E}" type="pres">
      <dgm:prSet presAssocID="{B867F582-65CD-4EBF-94F9-F5F460AA5283}" presName="level3hierChild" presStyleCnt="0"/>
      <dgm:spPr/>
    </dgm:pt>
    <dgm:pt modelId="{F8CD92A5-3E60-4E35-BBAC-2D62BA52CD98}" type="pres">
      <dgm:prSet presAssocID="{BB5F0A2B-E47D-4EAD-8337-047083B402BE}" presName="conn2-1" presStyleLbl="parChTrans1D2" presStyleIdx="5" presStyleCnt="7"/>
      <dgm:spPr/>
    </dgm:pt>
    <dgm:pt modelId="{A6D1835A-D9CB-4894-8766-964EF9AC3C39}" type="pres">
      <dgm:prSet presAssocID="{BB5F0A2B-E47D-4EAD-8337-047083B402BE}" presName="connTx" presStyleLbl="parChTrans1D2" presStyleIdx="5" presStyleCnt="7"/>
      <dgm:spPr/>
    </dgm:pt>
    <dgm:pt modelId="{AF8B3BAD-DA9A-4EA8-90E2-186D96A9B697}" type="pres">
      <dgm:prSet presAssocID="{15863914-1187-4093-A4D5-D0B990CAEEC7}" presName="root2" presStyleCnt="0"/>
      <dgm:spPr/>
    </dgm:pt>
    <dgm:pt modelId="{75C3F51C-84DB-483D-BEDD-BCBDBD9D027C}" type="pres">
      <dgm:prSet presAssocID="{15863914-1187-4093-A4D5-D0B990CAEEC7}" presName="LevelTwoTextNode" presStyleLbl="node2" presStyleIdx="5" presStyleCnt="7" custLinFactNeighborX="91847" custLinFactNeighborY="-3125">
        <dgm:presLayoutVars>
          <dgm:chPref val="3"/>
        </dgm:presLayoutVars>
      </dgm:prSet>
      <dgm:spPr/>
    </dgm:pt>
    <dgm:pt modelId="{F2230D16-912B-4E7F-9947-C134EAA7A882}" type="pres">
      <dgm:prSet presAssocID="{15863914-1187-4093-A4D5-D0B990CAEEC7}" presName="level3hierChild" presStyleCnt="0"/>
      <dgm:spPr/>
    </dgm:pt>
    <dgm:pt modelId="{FC3B3829-1C7C-4B34-8E93-64D1DE665BFD}" type="pres">
      <dgm:prSet presAssocID="{0CF57BE5-E0C0-40A1-A43E-C356F7DC2DB6}" presName="conn2-1" presStyleLbl="parChTrans1D2" presStyleIdx="6" presStyleCnt="7"/>
      <dgm:spPr/>
    </dgm:pt>
    <dgm:pt modelId="{E8D8C357-D82D-474C-B784-9FA17B033489}" type="pres">
      <dgm:prSet presAssocID="{0CF57BE5-E0C0-40A1-A43E-C356F7DC2DB6}" presName="connTx" presStyleLbl="parChTrans1D2" presStyleIdx="6" presStyleCnt="7"/>
      <dgm:spPr/>
    </dgm:pt>
    <dgm:pt modelId="{9A727BFB-D1C2-45FE-A045-6DB7FC70C1FF}" type="pres">
      <dgm:prSet presAssocID="{EAE92DF1-A3B1-46CA-B4E6-BC67B36F9C5C}" presName="root2" presStyleCnt="0"/>
      <dgm:spPr/>
    </dgm:pt>
    <dgm:pt modelId="{366AA4F1-9C52-4ECA-BEA9-1EC6B7E38489}" type="pres">
      <dgm:prSet presAssocID="{EAE92DF1-A3B1-46CA-B4E6-BC67B36F9C5C}" presName="LevelTwoTextNode" presStyleLbl="node2" presStyleIdx="6" presStyleCnt="7" custLinFactNeighborX="39825" custLinFactNeighborY="-3677">
        <dgm:presLayoutVars>
          <dgm:chPref val="3"/>
        </dgm:presLayoutVars>
      </dgm:prSet>
      <dgm:spPr/>
    </dgm:pt>
    <dgm:pt modelId="{ED555179-E3F8-440E-ADAA-48EB89FA415C}" type="pres">
      <dgm:prSet presAssocID="{EAE92DF1-A3B1-46CA-B4E6-BC67B36F9C5C}" presName="level3hierChild" presStyleCnt="0"/>
      <dgm:spPr/>
    </dgm:pt>
  </dgm:ptLst>
  <dgm:cxnLst>
    <dgm:cxn modelId="{2F7FB1F3-BF0E-44C5-8606-D381A0FC2980}" srcId="{F59E4754-99E8-4FD9-A2AE-40BE4A12D4F0}" destId="{C3510702-9270-4161-AB72-703EF3A90606}" srcOrd="3" destOrd="0" parTransId="{813B0BE3-5C79-43AC-BAED-FBEBD1131CE2}" sibTransId="{F605EF31-DE89-4641-A34D-BE02B74177BC}"/>
    <dgm:cxn modelId="{E3E90FE3-57D7-4357-8EFC-48C5D324D8D1}" type="presOf" srcId="{BB5F0A2B-E47D-4EAD-8337-047083B402BE}" destId="{A6D1835A-D9CB-4894-8766-964EF9AC3C39}" srcOrd="1" destOrd="0" presId="urn:microsoft.com/office/officeart/2005/8/layout/hierarchy2"/>
    <dgm:cxn modelId="{83E1898A-CEBF-4411-BDDD-7975CBA1A455}" type="presOf" srcId="{F5D6E4A2-DBFD-4E05-9D8C-62E17C62AA13}" destId="{0D9CC33A-FA31-4BAC-942B-93802CBA50FB}" srcOrd="0" destOrd="0" presId="urn:microsoft.com/office/officeart/2005/8/layout/hierarchy2"/>
    <dgm:cxn modelId="{0566FB9C-8E4B-4F8A-9A70-EF03BB167C72}" type="presOf" srcId="{F59E4754-99E8-4FD9-A2AE-40BE4A12D4F0}" destId="{6134F8D3-E20F-41E5-8767-7A9C78A966A5}" srcOrd="0" destOrd="0" presId="urn:microsoft.com/office/officeart/2005/8/layout/hierarchy2"/>
    <dgm:cxn modelId="{F44360D2-86FB-43CF-8297-8D8101405500}" type="presOf" srcId="{813B0BE3-5C79-43AC-BAED-FBEBD1131CE2}" destId="{6468E24A-33D1-44D0-B50F-36E1E9B6F6CE}" srcOrd="0" destOrd="0" presId="urn:microsoft.com/office/officeart/2005/8/layout/hierarchy2"/>
    <dgm:cxn modelId="{AB121517-458E-4C3A-A4A9-30F020E29B65}" srcId="{F59E4754-99E8-4FD9-A2AE-40BE4A12D4F0}" destId="{15863914-1187-4093-A4D5-D0B990CAEEC7}" srcOrd="5" destOrd="0" parTransId="{BB5F0A2B-E47D-4EAD-8337-047083B402BE}" sibTransId="{09B9D7F2-CAE7-4C47-B3DE-F7D580C7C937}"/>
    <dgm:cxn modelId="{C2B24695-8CF4-4D46-9A64-4B26C7454589}" type="presOf" srcId="{7F593825-978C-488A-8F85-2A1B72D156DD}" destId="{4ABC7FCE-3D89-49AA-95E6-837DDFA16D56}" srcOrd="1" destOrd="0" presId="urn:microsoft.com/office/officeart/2005/8/layout/hierarchy2"/>
    <dgm:cxn modelId="{950249B9-CCFF-496D-9EA7-65D3DE0FDB34}" type="presOf" srcId="{0CF57BE5-E0C0-40A1-A43E-C356F7DC2DB6}" destId="{FC3B3829-1C7C-4B34-8E93-64D1DE665BFD}" srcOrd="0" destOrd="0" presId="urn:microsoft.com/office/officeart/2005/8/layout/hierarchy2"/>
    <dgm:cxn modelId="{40F413E7-B6B3-4D37-924B-12800688EEE3}" srcId="{ABA09525-68F1-44F3-A9C7-049ABA4D32F2}" destId="{F59E4754-99E8-4FD9-A2AE-40BE4A12D4F0}" srcOrd="0" destOrd="0" parTransId="{D4331475-2939-46FF-B671-C75FBD5E0E1F}" sibTransId="{EF590290-E271-486F-BD8D-043CE2810FD0}"/>
    <dgm:cxn modelId="{36ED52EC-9B3A-4AB0-A35C-6CDB192BC6AE}" type="presOf" srcId="{15863914-1187-4093-A4D5-D0B990CAEEC7}" destId="{75C3F51C-84DB-483D-BEDD-BCBDBD9D027C}" srcOrd="0" destOrd="0" presId="urn:microsoft.com/office/officeart/2005/8/layout/hierarchy2"/>
    <dgm:cxn modelId="{7BE20884-7B9F-4515-A44E-225728664658}" type="presOf" srcId="{63D795FA-7101-4CB7-B3D1-DEADC830FB41}" destId="{2EE36E70-D010-4181-A109-BB2DEDFF1D20}" srcOrd="1" destOrd="0" presId="urn:microsoft.com/office/officeart/2005/8/layout/hierarchy2"/>
    <dgm:cxn modelId="{418F443C-895D-4DF7-A83C-CD7C664F4F8E}" type="presOf" srcId="{813B0BE3-5C79-43AC-BAED-FBEBD1131CE2}" destId="{D7F1CB15-0FEC-40D8-91BC-2F67BBB5DD73}" srcOrd="1" destOrd="0" presId="urn:microsoft.com/office/officeart/2005/8/layout/hierarchy2"/>
    <dgm:cxn modelId="{864FA96A-0966-4426-9C8B-B791BFBB8369}" srcId="{F59E4754-99E8-4FD9-A2AE-40BE4A12D4F0}" destId="{EAE92DF1-A3B1-46CA-B4E6-BC67B36F9C5C}" srcOrd="6" destOrd="0" parTransId="{0CF57BE5-E0C0-40A1-A43E-C356F7DC2DB6}" sibTransId="{08CF33E8-3B6B-43E1-A699-35B7829CD552}"/>
    <dgm:cxn modelId="{7F320324-46C6-448A-911E-C0D6B679D821}" type="presOf" srcId="{2B311506-6793-450A-A638-CEAA0D4CCA1A}" destId="{4EF3B401-65C6-4B19-8B6D-F68DB07DF251}" srcOrd="0" destOrd="0" presId="urn:microsoft.com/office/officeart/2005/8/layout/hierarchy2"/>
    <dgm:cxn modelId="{7BAB788D-E9CB-4B78-B441-D5A5556DE153}" type="presOf" srcId="{B867F582-65CD-4EBF-94F9-F5F460AA5283}" destId="{CB08F793-FE76-4415-BF63-A5ABC98CDDCB}" srcOrd="0" destOrd="0" presId="urn:microsoft.com/office/officeart/2005/8/layout/hierarchy2"/>
    <dgm:cxn modelId="{07B2B312-4891-434C-8E3D-709CD2F269DD}" type="presOf" srcId="{B1881033-5311-4005-A77C-5D42F0842FE8}" destId="{AC7600F1-39B2-4A42-9E78-577F93222DD0}" srcOrd="0" destOrd="0" presId="urn:microsoft.com/office/officeart/2005/8/layout/hierarchy2"/>
    <dgm:cxn modelId="{A7E13735-F85D-411E-B287-67E33D9E88FC}" srcId="{F59E4754-99E8-4FD9-A2AE-40BE4A12D4F0}" destId="{F5D6E4A2-DBFD-4E05-9D8C-62E17C62AA13}" srcOrd="1" destOrd="0" parTransId="{2B311506-6793-450A-A638-CEAA0D4CCA1A}" sibTransId="{560E6CF2-0F84-4EE1-BABB-C535017E6E1A}"/>
    <dgm:cxn modelId="{337C6043-8573-41FC-9270-3E64ECDEF672}" type="presOf" srcId="{0CF57BE5-E0C0-40A1-A43E-C356F7DC2DB6}" destId="{E8D8C357-D82D-474C-B784-9FA17B033489}" srcOrd="1" destOrd="0" presId="urn:microsoft.com/office/officeart/2005/8/layout/hierarchy2"/>
    <dgm:cxn modelId="{A85F6075-2EE5-4A24-959A-DA245A611560}" type="presOf" srcId="{682AAB53-D0A8-4E6D-A8B1-EC51EA5CD210}" destId="{89680493-D15B-4658-97FD-D51976D7D91C}" srcOrd="0" destOrd="0" presId="urn:microsoft.com/office/officeart/2005/8/layout/hierarchy2"/>
    <dgm:cxn modelId="{65491D17-DA16-41E9-99B2-81DFEE5481BA}" srcId="{F59E4754-99E8-4FD9-A2AE-40BE4A12D4F0}" destId="{B1881033-5311-4005-A77C-5D42F0842FE8}" srcOrd="2" destOrd="0" parTransId="{63D795FA-7101-4CB7-B3D1-DEADC830FB41}" sibTransId="{7AAB5875-9E00-4E25-8B27-AEA16631B88D}"/>
    <dgm:cxn modelId="{4EAAB0C9-9F8E-4D7E-A111-48F048097E5C}" type="presOf" srcId="{ABA09525-68F1-44F3-A9C7-049ABA4D32F2}" destId="{78749A00-3B6F-4682-8D05-B9124E1B73CC}" srcOrd="0" destOrd="0" presId="urn:microsoft.com/office/officeart/2005/8/layout/hierarchy2"/>
    <dgm:cxn modelId="{7C117B3E-6C04-413E-B21D-5C03B0A084D0}" type="presOf" srcId="{EAE92DF1-A3B1-46CA-B4E6-BC67B36F9C5C}" destId="{366AA4F1-9C52-4ECA-BEA9-1EC6B7E38489}" srcOrd="0" destOrd="0" presId="urn:microsoft.com/office/officeart/2005/8/layout/hierarchy2"/>
    <dgm:cxn modelId="{15D7B568-F482-47A1-8696-6E9DDE570FBC}" srcId="{F59E4754-99E8-4FD9-A2AE-40BE4A12D4F0}" destId="{B867F582-65CD-4EBF-94F9-F5F460AA5283}" srcOrd="4" destOrd="0" parTransId="{682AAB53-D0A8-4E6D-A8B1-EC51EA5CD210}" sibTransId="{A57D256B-F4B0-4453-887D-7B96BB7D5B22}"/>
    <dgm:cxn modelId="{FCAAB489-A99C-4221-A909-48E7EFF80739}" type="presOf" srcId="{BB5F0A2B-E47D-4EAD-8337-047083B402BE}" destId="{F8CD92A5-3E60-4E35-BBAC-2D62BA52CD98}" srcOrd="0" destOrd="0" presId="urn:microsoft.com/office/officeart/2005/8/layout/hierarchy2"/>
    <dgm:cxn modelId="{9083E415-24A7-4499-A515-FCAE91CCBAA6}" type="presOf" srcId="{682AAB53-D0A8-4E6D-A8B1-EC51EA5CD210}" destId="{2CF9C93A-5EE5-4C1B-BA3E-B1BAA70FD03D}" srcOrd="1" destOrd="0" presId="urn:microsoft.com/office/officeart/2005/8/layout/hierarchy2"/>
    <dgm:cxn modelId="{887F81BD-22D9-4AFA-8AE1-A36AF00B6CF5}" type="presOf" srcId="{63D795FA-7101-4CB7-B3D1-DEADC830FB41}" destId="{12B5A333-577F-4643-A935-372FE6B45ED8}" srcOrd="0" destOrd="0" presId="urn:microsoft.com/office/officeart/2005/8/layout/hierarchy2"/>
    <dgm:cxn modelId="{3653EE11-7733-48F4-A4EC-0F7CF1F94E90}" type="presOf" srcId="{2B311506-6793-450A-A638-CEAA0D4CCA1A}" destId="{9EB13AEF-EF3D-43E1-963B-0E100EA5EE6C}" srcOrd="1" destOrd="0" presId="urn:microsoft.com/office/officeart/2005/8/layout/hierarchy2"/>
    <dgm:cxn modelId="{A366BF26-C928-4440-94AD-AF7DF4AA4700}" type="presOf" srcId="{A84E2606-A3CE-4899-B650-254CBFF06EFD}" destId="{49EE0596-2518-474A-BED5-BB56CDBF67A3}" srcOrd="0" destOrd="0" presId="urn:microsoft.com/office/officeart/2005/8/layout/hierarchy2"/>
    <dgm:cxn modelId="{80C292BF-F54D-4472-818C-E261FF39E7CA}" type="presOf" srcId="{7F593825-978C-488A-8F85-2A1B72D156DD}" destId="{1B5FDEBB-9602-4B8B-98A0-0C4587302804}" srcOrd="0" destOrd="0" presId="urn:microsoft.com/office/officeart/2005/8/layout/hierarchy2"/>
    <dgm:cxn modelId="{D7C7FD20-D394-4F64-A9F6-94C3B43C528C}" type="presOf" srcId="{C3510702-9270-4161-AB72-703EF3A90606}" destId="{0A614702-5EB8-40D5-BC9D-9E82DEDA4059}" srcOrd="0" destOrd="0" presId="urn:microsoft.com/office/officeart/2005/8/layout/hierarchy2"/>
    <dgm:cxn modelId="{84F30E38-DD63-4DB7-BEB0-09C450F5B0A4}" srcId="{F59E4754-99E8-4FD9-A2AE-40BE4A12D4F0}" destId="{A84E2606-A3CE-4899-B650-254CBFF06EFD}" srcOrd="0" destOrd="0" parTransId="{7F593825-978C-488A-8F85-2A1B72D156DD}" sibTransId="{B86E0490-280C-46CD-BE16-9CB4BC06A33E}"/>
    <dgm:cxn modelId="{CCA10330-34F5-4492-A96C-AE94711DDF92}" type="presParOf" srcId="{78749A00-3B6F-4682-8D05-B9124E1B73CC}" destId="{CD7B6705-8CCD-45C3-8101-96D85FD6BCC5}" srcOrd="0" destOrd="0" presId="urn:microsoft.com/office/officeart/2005/8/layout/hierarchy2"/>
    <dgm:cxn modelId="{FB9EB61C-93AA-44D6-873C-39651626AAF8}" type="presParOf" srcId="{CD7B6705-8CCD-45C3-8101-96D85FD6BCC5}" destId="{6134F8D3-E20F-41E5-8767-7A9C78A966A5}" srcOrd="0" destOrd="0" presId="urn:microsoft.com/office/officeart/2005/8/layout/hierarchy2"/>
    <dgm:cxn modelId="{C8DFB467-6754-492C-8193-9DCBA738C579}" type="presParOf" srcId="{CD7B6705-8CCD-45C3-8101-96D85FD6BCC5}" destId="{66E8944B-DE53-4B9D-A60C-05C9326C7C11}" srcOrd="1" destOrd="0" presId="urn:microsoft.com/office/officeart/2005/8/layout/hierarchy2"/>
    <dgm:cxn modelId="{4D160D8C-9961-4FE1-AD84-C44FAE1BA92F}" type="presParOf" srcId="{66E8944B-DE53-4B9D-A60C-05C9326C7C11}" destId="{1B5FDEBB-9602-4B8B-98A0-0C4587302804}" srcOrd="0" destOrd="0" presId="urn:microsoft.com/office/officeart/2005/8/layout/hierarchy2"/>
    <dgm:cxn modelId="{F2D96139-01F5-435E-8436-62EF85F0141A}" type="presParOf" srcId="{1B5FDEBB-9602-4B8B-98A0-0C4587302804}" destId="{4ABC7FCE-3D89-49AA-95E6-837DDFA16D56}" srcOrd="0" destOrd="0" presId="urn:microsoft.com/office/officeart/2005/8/layout/hierarchy2"/>
    <dgm:cxn modelId="{7FC08BF7-DF56-4CC4-B07F-C3958FDE54A3}" type="presParOf" srcId="{66E8944B-DE53-4B9D-A60C-05C9326C7C11}" destId="{07B02BB7-6FA7-418A-BD73-B83E798D71F9}" srcOrd="1" destOrd="0" presId="urn:microsoft.com/office/officeart/2005/8/layout/hierarchy2"/>
    <dgm:cxn modelId="{48AB7340-2F7C-4578-8603-6DE0BC18877E}" type="presParOf" srcId="{07B02BB7-6FA7-418A-BD73-B83E798D71F9}" destId="{49EE0596-2518-474A-BED5-BB56CDBF67A3}" srcOrd="0" destOrd="0" presId="urn:microsoft.com/office/officeart/2005/8/layout/hierarchy2"/>
    <dgm:cxn modelId="{3A0885AC-B5F1-4FC3-8186-D438CE840CEF}" type="presParOf" srcId="{07B02BB7-6FA7-418A-BD73-B83E798D71F9}" destId="{F099FA47-D615-470A-8682-353B592C1EAB}" srcOrd="1" destOrd="0" presId="urn:microsoft.com/office/officeart/2005/8/layout/hierarchy2"/>
    <dgm:cxn modelId="{828D6935-BB0A-4482-A61F-ED168FD5FB98}" type="presParOf" srcId="{66E8944B-DE53-4B9D-A60C-05C9326C7C11}" destId="{4EF3B401-65C6-4B19-8B6D-F68DB07DF251}" srcOrd="2" destOrd="0" presId="urn:microsoft.com/office/officeart/2005/8/layout/hierarchy2"/>
    <dgm:cxn modelId="{06422D82-0536-4B23-A0A5-5573F90FE55D}" type="presParOf" srcId="{4EF3B401-65C6-4B19-8B6D-F68DB07DF251}" destId="{9EB13AEF-EF3D-43E1-963B-0E100EA5EE6C}" srcOrd="0" destOrd="0" presId="urn:microsoft.com/office/officeart/2005/8/layout/hierarchy2"/>
    <dgm:cxn modelId="{36C564DA-AF90-4575-8F87-9AF22E2A2224}" type="presParOf" srcId="{66E8944B-DE53-4B9D-A60C-05C9326C7C11}" destId="{ADBA9C56-89E8-4A04-9C98-0EE7A77EB3EC}" srcOrd="3" destOrd="0" presId="urn:microsoft.com/office/officeart/2005/8/layout/hierarchy2"/>
    <dgm:cxn modelId="{AC2CFFBB-0760-4493-AB2B-CFB9A7B3E08D}" type="presParOf" srcId="{ADBA9C56-89E8-4A04-9C98-0EE7A77EB3EC}" destId="{0D9CC33A-FA31-4BAC-942B-93802CBA50FB}" srcOrd="0" destOrd="0" presId="urn:microsoft.com/office/officeart/2005/8/layout/hierarchy2"/>
    <dgm:cxn modelId="{52D74DD0-D5B8-476B-94F8-F6761AA20DAC}" type="presParOf" srcId="{ADBA9C56-89E8-4A04-9C98-0EE7A77EB3EC}" destId="{ECBA4FAC-F81A-4DEE-9784-CE4B6730B2EE}" srcOrd="1" destOrd="0" presId="urn:microsoft.com/office/officeart/2005/8/layout/hierarchy2"/>
    <dgm:cxn modelId="{B7F5E988-98EC-4DA0-9D40-2042D376D3A7}" type="presParOf" srcId="{66E8944B-DE53-4B9D-A60C-05C9326C7C11}" destId="{12B5A333-577F-4643-A935-372FE6B45ED8}" srcOrd="4" destOrd="0" presId="urn:microsoft.com/office/officeart/2005/8/layout/hierarchy2"/>
    <dgm:cxn modelId="{0C6C3BAD-8B4B-4995-8489-EE5379C1A1C0}" type="presParOf" srcId="{12B5A333-577F-4643-A935-372FE6B45ED8}" destId="{2EE36E70-D010-4181-A109-BB2DEDFF1D20}" srcOrd="0" destOrd="0" presId="urn:microsoft.com/office/officeart/2005/8/layout/hierarchy2"/>
    <dgm:cxn modelId="{268DC061-32C6-416F-ACA4-F1E0A4EEF41B}" type="presParOf" srcId="{66E8944B-DE53-4B9D-A60C-05C9326C7C11}" destId="{8566D262-CA78-4947-BE3E-86D7B5B16981}" srcOrd="5" destOrd="0" presId="urn:microsoft.com/office/officeart/2005/8/layout/hierarchy2"/>
    <dgm:cxn modelId="{B068639E-1A51-4628-AFB7-BDB4F7CAA9EB}" type="presParOf" srcId="{8566D262-CA78-4947-BE3E-86D7B5B16981}" destId="{AC7600F1-39B2-4A42-9E78-577F93222DD0}" srcOrd="0" destOrd="0" presId="urn:microsoft.com/office/officeart/2005/8/layout/hierarchy2"/>
    <dgm:cxn modelId="{17731DD8-0A31-41CD-BC4E-FC8130ABDE41}" type="presParOf" srcId="{8566D262-CA78-4947-BE3E-86D7B5B16981}" destId="{BE2AC600-22F7-4EEB-88C5-8F266210024B}" srcOrd="1" destOrd="0" presId="urn:microsoft.com/office/officeart/2005/8/layout/hierarchy2"/>
    <dgm:cxn modelId="{FB936C6D-A089-4480-BC07-D0323B60E4B9}" type="presParOf" srcId="{66E8944B-DE53-4B9D-A60C-05C9326C7C11}" destId="{6468E24A-33D1-44D0-B50F-36E1E9B6F6CE}" srcOrd="6" destOrd="0" presId="urn:microsoft.com/office/officeart/2005/8/layout/hierarchy2"/>
    <dgm:cxn modelId="{885B4C7D-DE0E-4485-8F92-7FC10A342BD0}" type="presParOf" srcId="{6468E24A-33D1-44D0-B50F-36E1E9B6F6CE}" destId="{D7F1CB15-0FEC-40D8-91BC-2F67BBB5DD73}" srcOrd="0" destOrd="0" presId="urn:microsoft.com/office/officeart/2005/8/layout/hierarchy2"/>
    <dgm:cxn modelId="{0AD5CA03-1BC1-40B0-B950-91E11C7214F0}" type="presParOf" srcId="{66E8944B-DE53-4B9D-A60C-05C9326C7C11}" destId="{36A6D0DA-FFC6-48AB-ADFD-8DA5BB4967C8}" srcOrd="7" destOrd="0" presId="urn:microsoft.com/office/officeart/2005/8/layout/hierarchy2"/>
    <dgm:cxn modelId="{42C85F02-8E68-4A11-950A-658C7CF74151}" type="presParOf" srcId="{36A6D0DA-FFC6-48AB-ADFD-8DA5BB4967C8}" destId="{0A614702-5EB8-40D5-BC9D-9E82DEDA4059}" srcOrd="0" destOrd="0" presId="urn:microsoft.com/office/officeart/2005/8/layout/hierarchy2"/>
    <dgm:cxn modelId="{15EBCE31-3444-47EF-AB90-E976ED481A38}" type="presParOf" srcId="{36A6D0DA-FFC6-48AB-ADFD-8DA5BB4967C8}" destId="{EBE9F7EC-7DFB-4969-8321-B6C79C114962}" srcOrd="1" destOrd="0" presId="urn:microsoft.com/office/officeart/2005/8/layout/hierarchy2"/>
    <dgm:cxn modelId="{B3004082-F2F8-488F-AD49-52BDB79FA49A}" type="presParOf" srcId="{66E8944B-DE53-4B9D-A60C-05C9326C7C11}" destId="{89680493-D15B-4658-97FD-D51976D7D91C}" srcOrd="8" destOrd="0" presId="urn:microsoft.com/office/officeart/2005/8/layout/hierarchy2"/>
    <dgm:cxn modelId="{6750710C-766B-4B02-88B4-0C2D35EBDBA5}" type="presParOf" srcId="{89680493-D15B-4658-97FD-D51976D7D91C}" destId="{2CF9C93A-5EE5-4C1B-BA3E-B1BAA70FD03D}" srcOrd="0" destOrd="0" presId="urn:microsoft.com/office/officeart/2005/8/layout/hierarchy2"/>
    <dgm:cxn modelId="{4C5F97B4-682F-4C08-8A8A-0E8852026637}" type="presParOf" srcId="{66E8944B-DE53-4B9D-A60C-05C9326C7C11}" destId="{F51815C1-9777-42A5-A14D-2A4229B6D41B}" srcOrd="9" destOrd="0" presId="urn:microsoft.com/office/officeart/2005/8/layout/hierarchy2"/>
    <dgm:cxn modelId="{B9AED92D-FA07-4592-9ADE-68C1219939E4}" type="presParOf" srcId="{F51815C1-9777-42A5-A14D-2A4229B6D41B}" destId="{CB08F793-FE76-4415-BF63-A5ABC98CDDCB}" srcOrd="0" destOrd="0" presId="urn:microsoft.com/office/officeart/2005/8/layout/hierarchy2"/>
    <dgm:cxn modelId="{C171C547-7C0E-4D98-A7B4-883B6639CA66}" type="presParOf" srcId="{F51815C1-9777-42A5-A14D-2A4229B6D41B}" destId="{2F5A4B42-6975-4A7B-B607-2FC152BB687E}" srcOrd="1" destOrd="0" presId="urn:microsoft.com/office/officeart/2005/8/layout/hierarchy2"/>
    <dgm:cxn modelId="{32DBF8FA-1A2D-49EE-8B22-649F457EC0EA}" type="presParOf" srcId="{66E8944B-DE53-4B9D-A60C-05C9326C7C11}" destId="{F8CD92A5-3E60-4E35-BBAC-2D62BA52CD98}" srcOrd="10" destOrd="0" presId="urn:microsoft.com/office/officeart/2005/8/layout/hierarchy2"/>
    <dgm:cxn modelId="{42AF44BF-C2D0-4251-913A-FA4F3C777953}" type="presParOf" srcId="{F8CD92A5-3E60-4E35-BBAC-2D62BA52CD98}" destId="{A6D1835A-D9CB-4894-8766-964EF9AC3C39}" srcOrd="0" destOrd="0" presId="urn:microsoft.com/office/officeart/2005/8/layout/hierarchy2"/>
    <dgm:cxn modelId="{11349998-5D27-4631-8446-9DCC5B3ED32D}" type="presParOf" srcId="{66E8944B-DE53-4B9D-A60C-05C9326C7C11}" destId="{AF8B3BAD-DA9A-4EA8-90E2-186D96A9B697}" srcOrd="11" destOrd="0" presId="urn:microsoft.com/office/officeart/2005/8/layout/hierarchy2"/>
    <dgm:cxn modelId="{19FBD47E-941E-4DB0-A858-B33358B36A07}" type="presParOf" srcId="{AF8B3BAD-DA9A-4EA8-90E2-186D96A9B697}" destId="{75C3F51C-84DB-483D-BEDD-BCBDBD9D027C}" srcOrd="0" destOrd="0" presId="urn:microsoft.com/office/officeart/2005/8/layout/hierarchy2"/>
    <dgm:cxn modelId="{1501962A-682C-48C6-89B0-8949E658CB1C}" type="presParOf" srcId="{AF8B3BAD-DA9A-4EA8-90E2-186D96A9B697}" destId="{F2230D16-912B-4E7F-9947-C134EAA7A882}" srcOrd="1" destOrd="0" presId="urn:microsoft.com/office/officeart/2005/8/layout/hierarchy2"/>
    <dgm:cxn modelId="{65F6CFC9-3CFF-4FC4-A449-2EE53574859D}" type="presParOf" srcId="{66E8944B-DE53-4B9D-A60C-05C9326C7C11}" destId="{FC3B3829-1C7C-4B34-8E93-64D1DE665BFD}" srcOrd="12" destOrd="0" presId="urn:microsoft.com/office/officeart/2005/8/layout/hierarchy2"/>
    <dgm:cxn modelId="{59D2A59B-3E62-4906-8612-D87B33B47703}" type="presParOf" srcId="{FC3B3829-1C7C-4B34-8E93-64D1DE665BFD}" destId="{E8D8C357-D82D-474C-B784-9FA17B033489}" srcOrd="0" destOrd="0" presId="urn:microsoft.com/office/officeart/2005/8/layout/hierarchy2"/>
    <dgm:cxn modelId="{78199C9A-8A22-46DF-B7DE-726E4ED2A174}" type="presParOf" srcId="{66E8944B-DE53-4B9D-A60C-05C9326C7C11}" destId="{9A727BFB-D1C2-45FE-A045-6DB7FC70C1FF}" srcOrd="13" destOrd="0" presId="urn:microsoft.com/office/officeart/2005/8/layout/hierarchy2"/>
    <dgm:cxn modelId="{D400B71D-07C4-4062-9DBF-2EB46828D4B0}" type="presParOf" srcId="{9A727BFB-D1C2-45FE-A045-6DB7FC70C1FF}" destId="{366AA4F1-9C52-4ECA-BEA9-1EC6B7E38489}" srcOrd="0" destOrd="0" presId="urn:microsoft.com/office/officeart/2005/8/layout/hierarchy2"/>
    <dgm:cxn modelId="{842CAF43-DB63-491C-991E-0B8C4A8581F1}" type="presParOf" srcId="{9A727BFB-D1C2-45FE-A045-6DB7FC70C1FF}" destId="{ED555179-E3F8-440E-ADAA-48EB89FA41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C3C71-0540-44C6-813E-FD022F164D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57E7CE-AC41-474A-8EC2-4F694070B77C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Potencias de base un  entero, un decimal o una fracción positiva y exponente un entero. Multiplicación de potencias.</a:t>
          </a:r>
          <a:endParaRPr lang="es-ES" sz="1800" b="1" dirty="0">
            <a:latin typeface="Arial Narrow" pitchFamily="34" charset="0"/>
          </a:endParaRPr>
        </a:p>
      </dgm:t>
    </dgm:pt>
    <dgm:pt modelId="{F3662625-B2A2-4407-873C-A22C14A214A1}" type="parTrans" cxnId="{113DACF3-346F-401E-8FCB-E588766948CD}">
      <dgm:prSet/>
      <dgm:spPr/>
      <dgm:t>
        <a:bodyPr/>
        <a:lstStyle/>
        <a:p>
          <a:endParaRPr lang="es-ES" b="1">
            <a:latin typeface="Arial Narrow" pitchFamily="34" charset="0"/>
          </a:endParaRPr>
        </a:p>
      </dgm:t>
    </dgm:pt>
    <dgm:pt modelId="{F056EDCB-0C75-48A8-8E75-B3CA2C90432F}" type="sibTrans" cxnId="{113DACF3-346F-401E-8FCB-E588766948CD}">
      <dgm:prSet/>
      <dgm:spPr/>
      <dgm:t>
        <a:bodyPr/>
        <a:lstStyle/>
        <a:p>
          <a:endParaRPr lang="es-ES" b="1">
            <a:latin typeface="Arial Narrow" pitchFamily="34" charset="0"/>
          </a:endParaRPr>
        </a:p>
      </dgm:t>
    </dgm:pt>
    <dgm:pt modelId="{AD6E5573-B5E2-43B9-91D1-9135EC9C8E7F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Números racionales e</a:t>
          </a:r>
        </a:p>
        <a:p>
          <a:r>
            <a:rPr lang="es-ES" sz="1800" b="1" dirty="0" smtClean="0">
              <a:latin typeface="Arial Narrow" pitchFamily="34" charset="0"/>
            </a:rPr>
            <a:t>irracionales.</a:t>
          </a:r>
          <a:endParaRPr lang="es-ES" sz="1800" b="1" dirty="0">
            <a:latin typeface="Arial Narrow" pitchFamily="34" charset="0"/>
          </a:endParaRPr>
        </a:p>
      </dgm:t>
    </dgm:pt>
    <dgm:pt modelId="{8E8A22DC-AA82-48F0-9515-E05603E64885}" type="parTrans" cxnId="{4240EA21-5B0C-4535-987C-D976E9763AFA}">
      <dgm:prSet/>
      <dgm:spPr/>
      <dgm:t>
        <a:bodyPr/>
        <a:lstStyle/>
        <a:p>
          <a:endParaRPr lang="es-ES" b="1">
            <a:latin typeface="Arial Narrow" pitchFamily="34" charset="0"/>
          </a:endParaRPr>
        </a:p>
      </dgm:t>
    </dgm:pt>
    <dgm:pt modelId="{325A4E00-6076-4F1D-8ED2-4608CBDFC787}" type="sibTrans" cxnId="{4240EA21-5B0C-4535-987C-D976E9763AFA}">
      <dgm:prSet/>
      <dgm:spPr/>
      <dgm:t>
        <a:bodyPr/>
        <a:lstStyle/>
        <a:p>
          <a:endParaRPr lang="es-ES" b="1">
            <a:latin typeface="Arial Narrow" pitchFamily="34" charset="0"/>
          </a:endParaRPr>
        </a:p>
      </dgm:t>
    </dgm:pt>
    <dgm:pt modelId="{5438C66F-4976-4EB7-9CBA-7CA66E4A5B9D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Resolución de problemas, estimaciones de cálculos, redondeos. Uso de la calculadora.</a:t>
          </a:r>
          <a:endParaRPr lang="es-ES" sz="1800" b="1" dirty="0">
            <a:latin typeface="Arial Narrow" pitchFamily="34" charset="0"/>
          </a:endParaRPr>
        </a:p>
      </dgm:t>
    </dgm:pt>
    <dgm:pt modelId="{800B8569-4CEA-4D68-B422-F0673A263535}" type="parTrans" cxnId="{C08FF8F2-EF73-4D84-AD46-90064D42F0E5}">
      <dgm:prSet/>
      <dgm:spPr/>
      <dgm:t>
        <a:bodyPr/>
        <a:lstStyle/>
        <a:p>
          <a:endParaRPr lang="es-ES" b="1">
            <a:latin typeface="Arial Narrow" pitchFamily="34" charset="0"/>
          </a:endParaRPr>
        </a:p>
      </dgm:t>
    </dgm:pt>
    <dgm:pt modelId="{2C0F1F7D-01F9-4B78-AD1B-DAEB5DB94265}" type="sibTrans" cxnId="{C08FF8F2-EF73-4D84-AD46-90064D42F0E5}">
      <dgm:prSet/>
      <dgm:spPr/>
      <dgm:t>
        <a:bodyPr/>
        <a:lstStyle/>
        <a:p>
          <a:endParaRPr lang="es-ES" b="1">
            <a:latin typeface="Arial Narrow" pitchFamily="34" charset="0"/>
          </a:endParaRPr>
        </a:p>
      </dgm:t>
    </dgm:pt>
    <dgm:pt modelId="{6D977D42-D1C7-4BC1-A9E4-97CCCF8F2CB8}" type="pres">
      <dgm:prSet presAssocID="{21FC3C71-0540-44C6-813E-FD022F164D71}" presName="linear" presStyleCnt="0">
        <dgm:presLayoutVars>
          <dgm:dir/>
          <dgm:animLvl val="lvl"/>
          <dgm:resizeHandles val="exact"/>
        </dgm:presLayoutVars>
      </dgm:prSet>
      <dgm:spPr/>
    </dgm:pt>
    <dgm:pt modelId="{8B969D25-5B31-4B49-8781-DD82039E4E4B}" type="pres">
      <dgm:prSet presAssocID="{ED57E7CE-AC41-474A-8EC2-4F694070B77C}" presName="parentLin" presStyleCnt="0"/>
      <dgm:spPr/>
    </dgm:pt>
    <dgm:pt modelId="{0DE46354-4904-44FF-ADD2-69D2E2241166}" type="pres">
      <dgm:prSet presAssocID="{ED57E7CE-AC41-474A-8EC2-4F694070B77C}" presName="parentLeftMargin" presStyleLbl="node1" presStyleIdx="0" presStyleCnt="3"/>
      <dgm:spPr/>
    </dgm:pt>
    <dgm:pt modelId="{219097CD-A298-4BE9-97F2-1E1DED91E149}" type="pres">
      <dgm:prSet presAssocID="{ED57E7CE-AC41-474A-8EC2-4F694070B7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617686-10BC-47AF-A267-1F4C97F8916C}" type="pres">
      <dgm:prSet presAssocID="{ED57E7CE-AC41-474A-8EC2-4F694070B77C}" presName="negativeSpace" presStyleCnt="0"/>
      <dgm:spPr/>
    </dgm:pt>
    <dgm:pt modelId="{1374D65D-1F1A-4549-80BA-B85986001D18}" type="pres">
      <dgm:prSet presAssocID="{ED57E7CE-AC41-474A-8EC2-4F694070B77C}" presName="childText" presStyleLbl="conFgAcc1" presStyleIdx="0" presStyleCnt="3">
        <dgm:presLayoutVars>
          <dgm:bulletEnabled val="1"/>
        </dgm:presLayoutVars>
      </dgm:prSet>
      <dgm:spPr/>
    </dgm:pt>
    <dgm:pt modelId="{E8A7EA15-0DE6-4340-AB21-EDEDC912B87E}" type="pres">
      <dgm:prSet presAssocID="{F056EDCB-0C75-48A8-8E75-B3CA2C90432F}" presName="spaceBetweenRectangles" presStyleCnt="0"/>
      <dgm:spPr/>
    </dgm:pt>
    <dgm:pt modelId="{D7202F82-3073-4E9F-B7EA-943D760F4826}" type="pres">
      <dgm:prSet presAssocID="{AD6E5573-B5E2-43B9-91D1-9135EC9C8E7F}" presName="parentLin" presStyleCnt="0"/>
      <dgm:spPr/>
    </dgm:pt>
    <dgm:pt modelId="{01CA3A85-31B9-4C8D-8835-2250A50E0B7E}" type="pres">
      <dgm:prSet presAssocID="{AD6E5573-B5E2-43B9-91D1-9135EC9C8E7F}" presName="parentLeftMargin" presStyleLbl="node1" presStyleIdx="0" presStyleCnt="3"/>
      <dgm:spPr/>
    </dgm:pt>
    <dgm:pt modelId="{A38B2A12-5659-49B9-BEA1-A9EB0FD923FE}" type="pres">
      <dgm:prSet presAssocID="{AD6E5573-B5E2-43B9-91D1-9135EC9C8E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8EDA85-173C-4F46-BD68-FDE78C52AB9C}" type="pres">
      <dgm:prSet presAssocID="{AD6E5573-B5E2-43B9-91D1-9135EC9C8E7F}" presName="negativeSpace" presStyleCnt="0"/>
      <dgm:spPr/>
    </dgm:pt>
    <dgm:pt modelId="{E9B07A1F-1904-4473-9E6A-18BDD348018F}" type="pres">
      <dgm:prSet presAssocID="{AD6E5573-B5E2-43B9-91D1-9135EC9C8E7F}" presName="childText" presStyleLbl="conFgAcc1" presStyleIdx="1" presStyleCnt="3">
        <dgm:presLayoutVars>
          <dgm:bulletEnabled val="1"/>
        </dgm:presLayoutVars>
      </dgm:prSet>
      <dgm:spPr/>
    </dgm:pt>
    <dgm:pt modelId="{76210FA5-0DC9-45E1-821C-BE5715FA2293}" type="pres">
      <dgm:prSet presAssocID="{325A4E00-6076-4F1D-8ED2-4608CBDFC787}" presName="spaceBetweenRectangles" presStyleCnt="0"/>
      <dgm:spPr/>
    </dgm:pt>
    <dgm:pt modelId="{12E7D4C0-0A6F-412B-AAB1-26073F98552D}" type="pres">
      <dgm:prSet presAssocID="{5438C66F-4976-4EB7-9CBA-7CA66E4A5B9D}" presName="parentLin" presStyleCnt="0"/>
      <dgm:spPr/>
    </dgm:pt>
    <dgm:pt modelId="{0650075A-9E29-45A0-B57F-D752FDCB6069}" type="pres">
      <dgm:prSet presAssocID="{5438C66F-4976-4EB7-9CBA-7CA66E4A5B9D}" presName="parentLeftMargin" presStyleLbl="node1" presStyleIdx="1" presStyleCnt="3"/>
      <dgm:spPr/>
    </dgm:pt>
    <dgm:pt modelId="{6AAA538C-2479-4561-B746-53D9D8ADB0DA}" type="pres">
      <dgm:prSet presAssocID="{5438C66F-4976-4EB7-9CBA-7CA66E4A5B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2FC820-8C91-4FD7-8E68-445945E11D24}" type="pres">
      <dgm:prSet presAssocID="{5438C66F-4976-4EB7-9CBA-7CA66E4A5B9D}" presName="negativeSpace" presStyleCnt="0"/>
      <dgm:spPr/>
    </dgm:pt>
    <dgm:pt modelId="{B81A071A-FDB6-49EF-B40E-663405E34E8D}" type="pres">
      <dgm:prSet presAssocID="{5438C66F-4976-4EB7-9CBA-7CA66E4A5B9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D13986F-5360-4288-992F-5A524951502A}" type="presOf" srcId="{AD6E5573-B5E2-43B9-91D1-9135EC9C8E7F}" destId="{A38B2A12-5659-49B9-BEA1-A9EB0FD923FE}" srcOrd="1" destOrd="0" presId="urn:microsoft.com/office/officeart/2005/8/layout/list1"/>
    <dgm:cxn modelId="{113DACF3-346F-401E-8FCB-E588766948CD}" srcId="{21FC3C71-0540-44C6-813E-FD022F164D71}" destId="{ED57E7CE-AC41-474A-8EC2-4F694070B77C}" srcOrd="0" destOrd="0" parTransId="{F3662625-B2A2-4407-873C-A22C14A214A1}" sibTransId="{F056EDCB-0C75-48A8-8E75-B3CA2C90432F}"/>
    <dgm:cxn modelId="{F9EB17CE-149A-4451-B049-5A541F9EA605}" type="presOf" srcId="{ED57E7CE-AC41-474A-8EC2-4F694070B77C}" destId="{0DE46354-4904-44FF-ADD2-69D2E2241166}" srcOrd="0" destOrd="0" presId="urn:microsoft.com/office/officeart/2005/8/layout/list1"/>
    <dgm:cxn modelId="{49B8F464-228C-4A28-A5EE-9FFD33A72529}" type="presOf" srcId="{ED57E7CE-AC41-474A-8EC2-4F694070B77C}" destId="{219097CD-A298-4BE9-97F2-1E1DED91E149}" srcOrd="1" destOrd="0" presId="urn:microsoft.com/office/officeart/2005/8/layout/list1"/>
    <dgm:cxn modelId="{4240EA21-5B0C-4535-987C-D976E9763AFA}" srcId="{21FC3C71-0540-44C6-813E-FD022F164D71}" destId="{AD6E5573-B5E2-43B9-91D1-9135EC9C8E7F}" srcOrd="1" destOrd="0" parTransId="{8E8A22DC-AA82-48F0-9515-E05603E64885}" sibTransId="{325A4E00-6076-4F1D-8ED2-4608CBDFC787}"/>
    <dgm:cxn modelId="{A0713FCC-CEA2-4B20-8488-82D5C9A459D1}" type="presOf" srcId="{21FC3C71-0540-44C6-813E-FD022F164D71}" destId="{6D977D42-D1C7-4BC1-A9E4-97CCCF8F2CB8}" srcOrd="0" destOrd="0" presId="urn:microsoft.com/office/officeart/2005/8/layout/list1"/>
    <dgm:cxn modelId="{3A0F60C2-CC98-43DE-AB35-A9FEAE24CA62}" type="presOf" srcId="{AD6E5573-B5E2-43B9-91D1-9135EC9C8E7F}" destId="{01CA3A85-31B9-4C8D-8835-2250A50E0B7E}" srcOrd="0" destOrd="0" presId="urn:microsoft.com/office/officeart/2005/8/layout/list1"/>
    <dgm:cxn modelId="{C08FF8F2-EF73-4D84-AD46-90064D42F0E5}" srcId="{21FC3C71-0540-44C6-813E-FD022F164D71}" destId="{5438C66F-4976-4EB7-9CBA-7CA66E4A5B9D}" srcOrd="2" destOrd="0" parTransId="{800B8569-4CEA-4D68-B422-F0673A263535}" sibTransId="{2C0F1F7D-01F9-4B78-AD1B-DAEB5DB94265}"/>
    <dgm:cxn modelId="{C61792BA-7024-453C-9E25-B9454CFE50E4}" type="presOf" srcId="{5438C66F-4976-4EB7-9CBA-7CA66E4A5B9D}" destId="{6AAA538C-2479-4561-B746-53D9D8ADB0DA}" srcOrd="1" destOrd="0" presId="urn:microsoft.com/office/officeart/2005/8/layout/list1"/>
    <dgm:cxn modelId="{644B625B-EC02-495B-8A5F-156C6B42EE94}" type="presOf" srcId="{5438C66F-4976-4EB7-9CBA-7CA66E4A5B9D}" destId="{0650075A-9E29-45A0-B57F-D752FDCB6069}" srcOrd="0" destOrd="0" presId="urn:microsoft.com/office/officeart/2005/8/layout/list1"/>
    <dgm:cxn modelId="{CD5C922D-0106-41E0-B8F6-C0BCD98FE2D7}" type="presParOf" srcId="{6D977D42-D1C7-4BC1-A9E4-97CCCF8F2CB8}" destId="{8B969D25-5B31-4B49-8781-DD82039E4E4B}" srcOrd="0" destOrd="0" presId="urn:microsoft.com/office/officeart/2005/8/layout/list1"/>
    <dgm:cxn modelId="{3628F45D-79A0-4CD8-A82D-E3DBABA003FC}" type="presParOf" srcId="{8B969D25-5B31-4B49-8781-DD82039E4E4B}" destId="{0DE46354-4904-44FF-ADD2-69D2E2241166}" srcOrd="0" destOrd="0" presId="urn:microsoft.com/office/officeart/2005/8/layout/list1"/>
    <dgm:cxn modelId="{9F2C7B73-3DCC-4522-A515-7B9A4214AC59}" type="presParOf" srcId="{8B969D25-5B31-4B49-8781-DD82039E4E4B}" destId="{219097CD-A298-4BE9-97F2-1E1DED91E149}" srcOrd="1" destOrd="0" presId="urn:microsoft.com/office/officeart/2005/8/layout/list1"/>
    <dgm:cxn modelId="{CE42DF85-7929-4754-9CDB-BC997EF69940}" type="presParOf" srcId="{6D977D42-D1C7-4BC1-A9E4-97CCCF8F2CB8}" destId="{25617686-10BC-47AF-A267-1F4C97F8916C}" srcOrd="1" destOrd="0" presId="urn:microsoft.com/office/officeart/2005/8/layout/list1"/>
    <dgm:cxn modelId="{B697E15C-EBAA-4226-8285-B0767AA256ED}" type="presParOf" srcId="{6D977D42-D1C7-4BC1-A9E4-97CCCF8F2CB8}" destId="{1374D65D-1F1A-4549-80BA-B85986001D18}" srcOrd="2" destOrd="0" presId="urn:microsoft.com/office/officeart/2005/8/layout/list1"/>
    <dgm:cxn modelId="{C8BCC04C-8455-46CA-92E4-EF0299BE9E40}" type="presParOf" srcId="{6D977D42-D1C7-4BC1-A9E4-97CCCF8F2CB8}" destId="{E8A7EA15-0DE6-4340-AB21-EDEDC912B87E}" srcOrd="3" destOrd="0" presId="urn:microsoft.com/office/officeart/2005/8/layout/list1"/>
    <dgm:cxn modelId="{D17F84E2-6A19-4101-8E07-64771CB2C2BB}" type="presParOf" srcId="{6D977D42-D1C7-4BC1-A9E4-97CCCF8F2CB8}" destId="{D7202F82-3073-4E9F-B7EA-943D760F4826}" srcOrd="4" destOrd="0" presId="urn:microsoft.com/office/officeart/2005/8/layout/list1"/>
    <dgm:cxn modelId="{25F65B3F-D66C-402B-A008-5EFF9972BC1F}" type="presParOf" srcId="{D7202F82-3073-4E9F-B7EA-943D760F4826}" destId="{01CA3A85-31B9-4C8D-8835-2250A50E0B7E}" srcOrd="0" destOrd="0" presId="urn:microsoft.com/office/officeart/2005/8/layout/list1"/>
    <dgm:cxn modelId="{7352E212-2D5E-47E5-BAD3-17E1558E74D7}" type="presParOf" srcId="{D7202F82-3073-4E9F-B7EA-943D760F4826}" destId="{A38B2A12-5659-49B9-BEA1-A9EB0FD923FE}" srcOrd="1" destOrd="0" presId="urn:microsoft.com/office/officeart/2005/8/layout/list1"/>
    <dgm:cxn modelId="{8F0D7B7F-67A7-4D6A-9F47-A700AA35AA93}" type="presParOf" srcId="{6D977D42-D1C7-4BC1-A9E4-97CCCF8F2CB8}" destId="{AF8EDA85-173C-4F46-BD68-FDE78C52AB9C}" srcOrd="5" destOrd="0" presId="urn:microsoft.com/office/officeart/2005/8/layout/list1"/>
    <dgm:cxn modelId="{D3FB0F09-6D3A-4627-887F-AA2E7A48F8A4}" type="presParOf" srcId="{6D977D42-D1C7-4BC1-A9E4-97CCCF8F2CB8}" destId="{E9B07A1F-1904-4473-9E6A-18BDD348018F}" srcOrd="6" destOrd="0" presId="urn:microsoft.com/office/officeart/2005/8/layout/list1"/>
    <dgm:cxn modelId="{02451D85-F70C-4C90-8EEA-0B8E16B2E005}" type="presParOf" srcId="{6D977D42-D1C7-4BC1-A9E4-97CCCF8F2CB8}" destId="{76210FA5-0DC9-45E1-821C-BE5715FA2293}" srcOrd="7" destOrd="0" presId="urn:microsoft.com/office/officeart/2005/8/layout/list1"/>
    <dgm:cxn modelId="{1A3AADA8-C232-4137-8ECD-4C317C58BA8D}" type="presParOf" srcId="{6D977D42-D1C7-4BC1-A9E4-97CCCF8F2CB8}" destId="{12E7D4C0-0A6F-412B-AAB1-26073F98552D}" srcOrd="8" destOrd="0" presId="urn:microsoft.com/office/officeart/2005/8/layout/list1"/>
    <dgm:cxn modelId="{50B50781-7D43-45C2-AFC5-F753C33E9EB7}" type="presParOf" srcId="{12E7D4C0-0A6F-412B-AAB1-26073F98552D}" destId="{0650075A-9E29-45A0-B57F-D752FDCB6069}" srcOrd="0" destOrd="0" presId="urn:microsoft.com/office/officeart/2005/8/layout/list1"/>
    <dgm:cxn modelId="{6B77B39B-AD97-44C7-98B2-54C9C1190BD1}" type="presParOf" srcId="{12E7D4C0-0A6F-412B-AAB1-26073F98552D}" destId="{6AAA538C-2479-4561-B746-53D9D8ADB0DA}" srcOrd="1" destOrd="0" presId="urn:microsoft.com/office/officeart/2005/8/layout/list1"/>
    <dgm:cxn modelId="{456CCEAF-0E64-4F51-8CC2-E954C5FE8E44}" type="presParOf" srcId="{6D977D42-D1C7-4BC1-A9E4-97CCCF8F2CB8}" destId="{D22FC820-8C91-4FD7-8E68-445945E11D24}" srcOrd="9" destOrd="0" presId="urn:microsoft.com/office/officeart/2005/8/layout/list1"/>
    <dgm:cxn modelId="{E5D7DC0B-936A-4AB0-80CA-C36082D4685A}" type="presParOf" srcId="{6D977D42-D1C7-4BC1-A9E4-97CCCF8F2CB8}" destId="{B81A071A-FDB6-49EF-B40E-663405E34E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C0C113-2853-437D-AF82-E42EB0DE121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356A92-92F6-4EB3-9438-BB743AD05927}">
      <dgm:prSet phldrT="[Texto]" custT="1"/>
      <dgm:spPr/>
      <dgm:t>
        <a:bodyPr/>
        <a:lstStyle/>
        <a:p>
          <a:r>
            <a:rPr lang="es-ES" sz="1600" b="1" dirty="0" smtClean="0">
              <a:latin typeface="Arial Narrow" pitchFamily="34" charset="0"/>
            </a:rPr>
            <a:t>Operatoria algebraica. Generalización de la operatoria aritmética a través del uso de símbolos. Convención de uso de los paréntesis. Reducción de términos semejantes. Sintaxis del lenguaje algebraico.</a:t>
          </a:r>
          <a:endParaRPr lang="es-ES" sz="1600" b="1" dirty="0">
            <a:latin typeface="Arial Narrow" pitchFamily="34" charset="0"/>
          </a:endParaRPr>
        </a:p>
      </dgm:t>
    </dgm:pt>
    <dgm:pt modelId="{23B04753-ABA7-4E08-A716-CB19D0091F3C}" type="parTrans" cxnId="{67411CC0-0A19-41D6-A20D-665E809504B1}">
      <dgm:prSet/>
      <dgm:spPr/>
      <dgm:t>
        <a:bodyPr/>
        <a:lstStyle/>
        <a:p>
          <a:endParaRPr lang="es-ES" sz="1600" b="1">
            <a:latin typeface="Arial Narrow" pitchFamily="34" charset="0"/>
          </a:endParaRPr>
        </a:p>
      </dgm:t>
    </dgm:pt>
    <dgm:pt modelId="{FD8D51C5-28ED-4889-8CA3-0689847560E1}" type="sibTrans" cxnId="{67411CC0-0A19-41D6-A20D-665E809504B1}">
      <dgm:prSet/>
      <dgm:spPr/>
      <dgm:t>
        <a:bodyPr/>
        <a:lstStyle/>
        <a:p>
          <a:endParaRPr lang="es-ES" sz="1600" b="1">
            <a:latin typeface="Arial Narrow" pitchFamily="34" charset="0"/>
          </a:endParaRPr>
        </a:p>
      </dgm:t>
    </dgm:pt>
    <dgm:pt modelId="{42EEDD4F-1ECE-4D8B-A261-2AA9D631F467}">
      <dgm:prSet phldrT="[Texto]" custT="1"/>
      <dgm:spPr/>
      <dgm:t>
        <a:bodyPr/>
        <a:lstStyle/>
        <a:p>
          <a:r>
            <a:rPr lang="es-ES" sz="1600" b="1" dirty="0" smtClean="0">
              <a:latin typeface="Arial Narrow" pitchFamily="34" charset="0"/>
            </a:rPr>
            <a:t>Demostración de propiedades asociadas a los conceptos de múltiplos, factores y divisibilidad.</a:t>
          </a:r>
          <a:endParaRPr lang="es-ES" sz="1600" b="1" dirty="0">
            <a:latin typeface="Arial Narrow" pitchFamily="34" charset="0"/>
          </a:endParaRPr>
        </a:p>
      </dgm:t>
    </dgm:pt>
    <dgm:pt modelId="{A4391F6F-94CE-4216-BD9F-2937DB0CAAB1}" type="parTrans" cxnId="{46445933-4396-4636-A5AE-C754A48C1751}">
      <dgm:prSet/>
      <dgm:spPr/>
      <dgm:t>
        <a:bodyPr/>
        <a:lstStyle/>
        <a:p>
          <a:endParaRPr lang="es-ES" sz="1600" b="1">
            <a:latin typeface="Arial Narrow" pitchFamily="34" charset="0"/>
          </a:endParaRPr>
        </a:p>
      </dgm:t>
    </dgm:pt>
    <dgm:pt modelId="{3253A9FB-909D-49D4-8F83-70C6DCD59BD9}" type="sibTrans" cxnId="{46445933-4396-4636-A5AE-C754A48C1751}">
      <dgm:prSet/>
      <dgm:spPr/>
      <dgm:t>
        <a:bodyPr/>
        <a:lstStyle/>
        <a:p>
          <a:endParaRPr lang="es-ES" sz="1600" b="1">
            <a:latin typeface="Arial Narrow" pitchFamily="34" charset="0"/>
          </a:endParaRPr>
        </a:p>
      </dgm:t>
    </dgm:pt>
    <dgm:pt modelId="{5352719F-2E5D-4A09-B91E-A2951DA3A8B3}">
      <dgm:prSet phldrT="[Texto]" custT="1"/>
      <dgm:spPr/>
      <dgm:t>
        <a:bodyPr/>
        <a:lstStyle/>
        <a:p>
          <a:r>
            <a:rPr lang="es-ES" sz="1600" b="1" dirty="0" smtClean="0">
              <a:latin typeface="Arial Narrow" pitchFamily="34" charset="0"/>
            </a:rPr>
            <a:t>Planteo y resolución de problemas que involucren ecuaciones de primer grado con una incógnita.</a:t>
          </a:r>
          <a:endParaRPr lang="es-ES" sz="1600" b="1" dirty="0">
            <a:latin typeface="Arial Narrow" pitchFamily="34" charset="0"/>
          </a:endParaRPr>
        </a:p>
      </dgm:t>
    </dgm:pt>
    <dgm:pt modelId="{C29028B7-5C1F-4057-9946-19510741C3E2}" type="parTrans" cxnId="{D26B78FB-C687-4828-8427-532A68E57862}">
      <dgm:prSet/>
      <dgm:spPr/>
      <dgm:t>
        <a:bodyPr/>
        <a:lstStyle/>
        <a:p>
          <a:endParaRPr lang="es-ES" sz="1600" b="1">
            <a:latin typeface="Arial Narrow" pitchFamily="34" charset="0"/>
          </a:endParaRPr>
        </a:p>
      </dgm:t>
    </dgm:pt>
    <dgm:pt modelId="{2536DCF1-5D51-44F8-A354-F02D8AF200A7}" type="sibTrans" cxnId="{D26B78FB-C687-4828-8427-532A68E57862}">
      <dgm:prSet/>
      <dgm:spPr/>
      <dgm:t>
        <a:bodyPr/>
        <a:lstStyle/>
        <a:p>
          <a:endParaRPr lang="es-ES" sz="1600" b="1">
            <a:latin typeface="Arial Narrow" pitchFamily="34" charset="0"/>
          </a:endParaRPr>
        </a:p>
      </dgm:t>
    </dgm:pt>
    <dgm:pt modelId="{EDEE881F-3EF9-4E9E-A70B-15114C65CBD8}" type="pres">
      <dgm:prSet presAssocID="{E8C0C113-2853-437D-AF82-E42EB0DE121E}" presName="linear" presStyleCnt="0">
        <dgm:presLayoutVars>
          <dgm:dir/>
          <dgm:animLvl val="lvl"/>
          <dgm:resizeHandles val="exact"/>
        </dgm:presLayoutVars>
      </dgm:prSet>
      <dgm:spPr/>
    </dgm:pt>
    <dgm:pt modelId="{11FE7BDA-BBC0-4772-9C8E-3588CEE43AD5}" type="pres">
      <dgm:prSet presAssocID="{1B356A92-92F6-4EB3-9438-BB743AD05927}" presName="parentLin" presStyleCnt="0"/>
      <dgm:spPr/>
    </dgm:pt>
    <dgm:pt modelId="{4A1519EF-49A2-4D00-B7F1-28B1711E4853}" type="pres">
      <dgm:prSet presAssocID="{1B356A92-92F6-4EB3-9438-BB743AD05927}" presName="parentLeftMargin" presStyleLbl="node1" presStyleIdx="0" presStyleCnt="3"/>
      <dgm:spPr/>
    </dgm:pt>
    <dgm:pt modelId="{85D0FC6D-0F2D-4CDE-B567-52A7306A8E9A}" type="pres">
      <dgm:prSet presAssocID="{1B356A92-92F6-4EB3-9438-BB743AD0592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C28D8F-7EF6-4239-82B0-23DD1B0C0177}" type="pres">
      <dgm:prSet presAssocID="{1B356A92-92F6-4EB3-9438-BB743AD05927}" presName="negativeSpace" presStyleCnt="0"/>
      <dgm:spPr/>
    </dgm:pt>
    <dgm:pt modelId="{DC8A4973-B62F-425F-B7D8-B25A8F60E224}" type="pres">
      <dgm:prSet presAssocID="{1B356A92-92F6-4EB3-9438-BB743AD05927}" presName="childText" presStyleLbl="conFgAcc1" presStyleIdx="0" presStyleCnt="3">
        <dgm:presLayoutVars>
          <dgm:bulletEnabled val="1"/>
        </dgm:presLayoutVars>
      </dgm:prSet>
      <dgm:spPr/>
    </dgm:pt>
    <dgm:pt modelId="{2968BE51-6403-42B2-96C6-94401EAD9E51}" type="pres">
      <dgm:prSet presAssocID="{FD8D51C5-28ED-4889-8CA3-0689847560E1}" presName="spaceBetweenRectangles" presStyleCnt="0"/>
      <dgm:spPr/>
    </dgm:pt>
    <dgm:pt modelId="{01F4F515-D613-4C1C-B1F5-FB541283A1E5}" type="pres">
      <dgm:prSet presAssocID="{42EEDD4F-1ECE-4D8B-A261-2AA9D631F467}" presName="parentLin" presStyleCnt="0"/>
      <dgm:spPr/>
    </dgm:pt>
    <dgm:pt modelId="{4CAD87D4-CFA1-4FD3-9F51-997C7DFFA7A7}" type="pres">
      <dgm:prSet presAssocID="{42EEDD4F-1ECE-4D8B-A261-2AA9D631F467}" presName="parentLeftMargin" presStyleLbl="node1" presStyleIdx="0" presStyleCnt="3"/>
      <dgm:spPr/>
    </dgm:pt>
    <dgm:pt modelId="{9CAA0416-20CD-4111-8C82-3C4AAEA96FEF}" type="pres">
      <dgm:prSet presAssocID="{42EEDD4F-1ECE-4D8B-A261-2AA9D631F4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9214C6-5431-49CA-B052-0A7448A0DFBC}" type="pres">
      <dgm:prSet presAssocID="{42EEDD4F-1ECE-4D8B-A261-2AA9D631F467}" presName="negativeSpace" presStyleCnt="0"/>
      <dgm:spPr/>
    </dgm:pt>
    <dgm:pt modelId="{8F4DE669-D4C0-4DC5-B9A1-6F5C9DDC66F5}" type="pres">
      <dgm:prSet presAssocID="{42EEDD4F-1ECE-4D8B-A261-2AA9D631F467}" presName="childText" presStyleLbl="conFgAcc1" presStyleIdx="1" presStyleCnt="3">
        <dgm:presLayoutVars>
          <dgm:bulletEnabled val="1"/>
        </dgm:presLayoutVars>
      </dgm:prSet>
      <dgm:spPr/>
    </dgm:pt>
    <dgm:pt modelId="{D6F5A201-9268-451F-8FF0-5012ABA5061E}" type="pres">
      <dgm:prSet presAssocID="{3253A9FB-909D-49D4-8F83-70C6DCD59BD9}" presName="spaceBetweenRectangles" presStyleCnt="0"/>
      <dgm:spPr/>
    </dgm:pt>
    <dgm:pt modelId="{6DFDDB59-EBF7-4153-A9A3-FCC8C4C33866}" type="pres">
      <dgm:prSet presAssocID="{5352719F-2E5D-4A09-B91E-A2951DA3A8B3}" presName="parentLin" presStyleCnt="0"/>
      <dgm:spPr/>
    </dgm:pt>
    <dgm:pt modelId="{25EBCD1F-7036-48A5-B8AF-F59C90FCED46}" type="pres">
      <dgm:prSet presAssocID="{5352719F-2E5D-4A09-B91E-A2951DA3A8B3}" presName="parentLeftMargin" presStyleLbl="node1" presStyleIdx="1" presStyleCnt="3"/>
      <dgm:spPr/>
    </dgm:pt>
    <dgm:pt modelId="{62075E82-F6D5-4DEA-85FE-53E552F43043}" type="pres">
      <dgm:prSet presAssocID="{5352719F-2E5D-4A09-B91E-A2951DA3A8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DCCDB2-173F-495E-8B02-4787E3986F3F}" type="pres">
      <dgm:prSet presAssocID="{5352719F-2E5D-4A09-B91E-A2951DA3A8B3}" presName="negativeSpace" presStyleCnt="0"/>
      <dgm:spPr/>
    </dgm:pt>
    <dgm:pt modelId="{476F238B-DF37-470C-87E1-81A73949048D}" type="pres">
      <dgm:prSet presAssocID="{5352719F-2E5D-4A09-B91E-A2951DA3A8B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7411CC0-0A19-41D6-A20D-665E809504B1}" srcId="{E8C0C113-2853-437D-AF82-E42EB0DE121E}" destId="{1B356A92-92F6-4EB3-9438-BB743AD05927}" srcOrd="0" destOrd="0" parTransId="{23B04753-ABA7-4E08-A716-CB19D0091F3C}" sibTransId="{FD8D51C5-28ED-4889-8CA3-0689847560E1}"/>
    <dgm:cxn modelId="{6A8E8E5D-4715-4D6D-8E88-C26979C14419}" type="presOf" srcId="{42EEDD4F-1ECE-4D8B-A261-2AA9D631F467}" destId="{9CAA0416-20CD-4111-8C82-3C4AAEA96FEF}" srcOrd="1" destOrd="0" presId="urn:microsoft.com/office/officeart/2005/8/layout/list1"/>
    <dgm:cxn modelId="{1A072DBC-E41C-49D4-BCC4-C9D1C963F336}" type="presOf" srcId="{5352719F-2E5D-4A09-B91E-A2951DA3A8B3}" destId="{62075E82-F6D5-4DEA-85FE-53E552F43043}" srcOrd="1" destOrd="0" presId="urn:microsoft.com/office/officeart/2005/8/layout/list1"/>
    <dgm:cxn modelId="{D26B78FB-C687-4828-8427-532A68E57862}" srcId="{E8C0C113-2853-437D-AF82-E42EB0DE121E}" destId="{5352719F-2E5D-4A09-B91E-A2951DA3A8B3}" srcOrd="2" destOrd="0" parTransId="{C29028B7-5C1F-4057-9946-19510741C3E2}" sibTransId="{2536DCF1-5D51-44F8-A354-F02D8AF200A7}"/>
    <dgm:cxn modelId="{CFE9CC1C-705A-4E89-A805-AED1D1B94270}" type="presOf" srcId="{1B356A92-92F6-4EB3-9438-BB743AD05927}" destId="{85D0FC6D-0F2D-4CDE-B567-52A7306A8E9A}" srcOrd="1" destOrd="0" presId="urn:microsoft.com/office/officeart/2005/8/layout/list1"/>
    <dgm:cxn modelId="{46445933-4396-4636-A5AE-C754A48C1751}" srcId="{E8C0C113-2853-437D-AF82-E42EB0DE121E}" destId="{42EEDD4F-1ECE-4D8B-A261-2AA9D631F467}" srcOrd="1" destOrd="0" parTransId="{A4391F6F-94CE-4216-BD9F-2937DB0CAAB1}" sibTransId="{3253A9FB-909D-49D4-8F83-70C6DCD59BD9}"/>
    <dgm:cxn modelId="{9D40BF43-A889-4823-80DA-E46DD3CC9C09}" type="presOf" srcId="{5352719F-2E5D-4A09-B91E-A2951DA3A8B3}" destId="{25EBCD1F-7036-48A5-B8AF-F59C90FCED46}" srcOrd="0" destOrd="0" presId="urn:microsoft.com/office/officeart/2005/8/layout/list1"/>
    <dgm:cxn modelId="{E1344B5D-28B6-4B57-A8C0-97B9D12FBD65}" type="presOf" srcId="{E8C0C113-2853-437D-AF82-E42EB0DE121E}" destId="{EDEE881F-3EF9-4E9E-A70B-15114C65CBD8}" srcOrd="0" destOrd="0" presId="urn:microsoft.com/office/officeart/2005/8/layout/list1"/>
    <dgm:cxn modelId="{D284EFCB-6EA3-4514-8452-5B638E99557B}" type="presOf" srcId="{42EEDD4F-1ECE-4D8B-A261-2AA9D631F467}" destId="{4CAD87D4-CFA1-4FD3-9F51-997C7DFFA7A7}" srcOrd="0" destOrd="0" presId="urn:microsoft.com/office/officeart/2005/8/layout/list1"/>
    <dgm:cxn modelId="{BD1AE333-01A6-4184-B240-3501F2E49CA5}" type="presOf" srcId="{1B356A92-92F6-4EB3-9438-BB743AD05927}" destId="{4A1519EF-49A2-4D00-B7F1-28B1711E4853}" srcOrd="0" destOrd="0" presId="urn:microsoft.com/office/officeart/2005/8/layout/list1"/>
    <dgm:cxn modelId="{A36E705E-2278-45DC-A1B7-24A4EFB17A93}" type="presParOf" srcId="{EDEE881F-3EF9-4E9E-A70B-15114C65CBD8}" destId="{11FE7BDA-BBC0-4772-9C8E-3588CEE43AD5}" srcOrd="0" destOrd="0" presId="urn:microsoft.com/office/officeart/2005/8/layout/list1"/>
    <dgm:cxn modelId="{0A3D1604-730D-4186-8603-17BF8959C668}" type="presParOf" srcId="{11FE7BDA-BBC0-4772-9C8E-3588CEE43AD5}" destId="{4A1519EF-49A2-4D00-B7F1-28B1711E4853}" srcOrd="0" destOrd="0" presId="urn:microsoft.com/office/officeart/2005/8/layout/list1"/>
    <dgm:cxn modelId="{CA32225F-6CD4-4C6D-BC85-4D866124E34D}" type="presParOf" srcId="{11FE7BDA-BBC0-4772-9C8E-3588CEE43AD5}" destId="{85D0FC6D-0F2D-4CDE-B567-52A7306A8E9A}" srcOrd="1" destOrd="0" presId="urn:microsoft.com/office/officeart/2005/8/layout/list1"/>
    <dgm:cxn modelId="{44BED85C-DDFF-47C6-B3D5-36E9BA442436}" type="presParOf" srcId="{EDEE881F-3EF9-4E9E-A70B-15114C65CBD8}" destId="{EFC28D8F-7EF6-4239-82B0-23DD1B0C0177}" srcOrd="1" destOrd="0" presId="urn:microsoft.com/office/officeart/2005/8/layout/list1"/>
    <dgm:cxn modelId="{4567561E-3AF5-4B8D-AE38-34EA3061449B}" type="presParOf" srcId="{EDEE881F-3EF9-4E9E-A70B-15114C65CBD8}" destId="{DC8A4973-B62F-425F-B7D8-B25A8F60E224}" srcOrd="2" destOrd="0" presId="urn:microsoft.com/office/officeart/2005/8/layout/list1"/>
    <dgm:cxn modelId="{C34465E0-8FF4-4D7D-BAAA-FA2A067FA60A}" type="presParOf" srcId="{EDEE881F-3EF9-4E9E-A70B-15114C65CBD8}" destId="{2968BE51-6403-42B2-96C6-94401EAD9E51}" srcOrd="3" destOrd="0" presId="urn:microsoft.com/office/officeart/2005/8/layout/list1"/>
    <dgm:cxn modelId="{A3E810A5-4838-45C0-8B45-FBDDED62AE17}" type="presParOf" srcId="{EDEE881F-3EF9-4E9E-A70B-15114C65CBD8}" destId="{01F4F515-D613-4C1C-B1F5-FB541283A1E5}" srcOrd="4" destOrd="0" presId="urn:microsoft.com/office/officeart/2005/8/layout/list1"/>
    <dgm:cxn modelId="{8EA80BA8-DFE1-46EA-B1F2-2392DD4E738B}" type="presParOf" srcId="{01F4F515-D613-4C1C-B1F5-FB541283A1E5}" destId="{4CAD87D4-CFA1-4FD3-9F51-997C7DFFA7A7}" srcOrd="0" destOrd="0" presId="urn:microsoft.com/office/officeart/2005/8/layout/list1"/>
    <dgm:cxn modelId="{6C878C03-152D-4B62-BE0A-5048147E9DFA}" type="presParOf" srcId="{01F4F515-D613-4C1C-B1F5-FB541283A1E5}" destId="{9CAA0416-20CD-4111-8C82-3C4AAEA96FEF}" srcOrd="1" destOrd="0" presId="urn:microsoft.com/office/officeart/2005/8/layout/list1"/>
    <dgm:cxn modelId="{47A4C38B-5DFF-4987-813B-838BA55B6F02}" type="presParOf" srcId="{EDEE881F-3EF9-4E9E-A70B-15114C65CBD8}" destId="{C89214C6-5431-49CA-B052-0A7448A0DFBC}" srcOrd="5" destOrd="0" presId="urn:microsoft.com/office/officeart/2005/8/layout/list1"/>
    <dgm:cxn modelId="{3F69F694-5070-4405-99CC-CC45773D1CF1}" type="presParOf" srcId="{EDEE881F-3EF9-4E9E-A70B-15114C65CBD8}" destId="{8F4DE669-D4C0-4DC5-B9A1-6F5C9DDC66F5}" srcOrd="6" destOrd="0" presId="urn:microsoft.com/office/officeart/2005/8/layout/list1"/>
    <dgm:cxn modelId="{80FCCD23-7F26-4250-B232-C93D3E6566E6}" type="presParOf" srcId="{EDEE881F-3EF9-4E9E-A70B-15114C65CBD8}" destId="{D6F5A201-9268-451F-8FF0-5012ABA5061E}" srcOrd="7" destOrd="0" presId="urn:microsoft.com/office/officeart/2005/8/layout/list1"/>
    <dgm:cxn modelId="{E37B1572-27D0-41BA-A149-2AA8CFA6BB85}" type="presParOf" srcId="{EDEE881F-3EF9-4E9E-A70B-15114C65CBD8}" destId="{6DFDDB59-EBF7-4153-A9A3-FCC8C4C33866}" srcOrd="8" destOrd="0" presId="urn:microsoft.com/office/officeart/2005/8/layout/list1"/>
    <dgm:cxn modelId="{590D3BA0-8616-4C94-8A19-0BB6E900F314}" type="presParOf" srcId="{6DFDDB59-EBF7-4153-A9A3-FCC8C4C33866}" destId="{25EBCD1F-7036-48A5-B8AF-F59C90FCED46}" srcOrd="0" destOrd="0" presId="urn:microsoft.com/office/officeart/2005/8/layout/list1"/>
    <dgm:cxn modelId="{CC019201-D32D-454A-807C-462F7313A546}" type="presParOf" srcId="{6DFDDB59-EBF7-4153-A9A3-FCC8C4C33866}" destId="{62075E82-F6D5-4DEA-85FE-53E552F43043}" srcOrd="1" destOrd="0" presId="urn:microsoft.com/office/officeart/2005/8/layout/list1"/>
    <dgm:cxn modelId="{D1947717-382B-4C59-B08E-5E4DD0CF9290}" type="presParOf" srcId="{EDEE881F-3EF9-4E9E-A70B-15114C65CBD8}" destId="{15DCCDB2-173F-495E-8B02-4787E3986F3F}" srcOrd="9" destOrd="0" presId="urn:microsoft.com/office/officeart/2005/8/layout/list1"/>
    <dgm:cxn modelId="{F493EA69-B58C-488F-92EE-F713A64C0E73}" type="presParOf" srcId="{EDEE881F-3EF9-4E9E-A70B-15114C65CBD8}" destId="{476F238B-DF37-470C-87E1-81A7394904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BC7799-3C51-47C1-BCB6-0D3A3CF996D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11CCDC-DCE8-4664-B34F-FCEE89BF3271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Traslaciones, simetrías y rotaciones de figuras planas.</a:t>
          </a:r>
          <a:endParaRPr lang="es-ES" sz="1800" b="1" dirty="0">
            <a:latin typeface="Arial Narrow" pitchFamily="34" charset="0"/>
          </a:endParaRPr>
        </a:p>
      </dgm:t>
    </dgm:pt>
    <dgm:pt modelId="{B367EF8D-F435-4777-8140-995D1F31E594}" type="parTrans" cxnId="{B06CD576-452C-4F80-8726-6D97EDBDA24D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965729BE-0F4D-4265-886A-44900A1CB3EC}" type="sibTrans" cxnId="{B06CD576-452C-4F80-8726-6D97EDBDA24D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342BD1AC-62F7-4B6E-AC42-EEDA663A256D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Uso de regla y compás; de escuadra y transportador; manejo de un programa computacional que permita dibujar y transformar figuras geométricas.</a:t>
          </a:r>
          <a:endParaRPr lang="es-ES" sz="1800" b="1" dirty="0">
            <a:latin typeface="Arial Narrow" pitchFamily="34" charset="0"/>
          </a:endParaRPr>
        </a:p>
      </dgm:t>
    </dgm:pt>
    <dgm:pt modelId="{348B51AB-AA93-4884-9984-3FB71C3EE040}" type="parTrans" cxnId="{4AD091A4-D60B-4C54-A3BA-AAF77123EC65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14D8B056-02AB-436D-BD22-1936A7085FF7}" type="sibTrans" cxnId="{4AD091A4-D60B-4C54-A3BA-AAF77123EC65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6ECADEB9-FF72-4BCA-B9CB-7758236DA1E6}" type="pres">
      <dgm:prSet presAssocID="{BDBC7799-3C51-47C1-BCB6-0D3A3CF996D2}" presName="linear" presStyleCnt="0">
        <dgm:presLayoutVars>
          <dgm:dir/>
          <dgm:animLvl val="lvl"/>
          <dgm:resizeHandles val="exact"/>
        </dgm:presLayoutVars>
      </dgm:prSet>
      <dgm:spPr/>
    </dgm:pt>
    <dgm:pt modelId="{5AF39FAD-04C1-43D1-8414-75A8D7DCBF16}" type="pres">
      <dgm:prSet presAssocID="{F211CCDC-DCE8-4664-B34F-FCEE89BF3271}" presName="parentLin" presStyleCnt="0"/>
      <dgm:spPr/>
    </dgm:pt>
    <dgm:pt modelId="{E098BE05-1D3B-404B-B0C0-7A2393F4A1CB}" type="pres">
      <dgm:prSet presAssocID="{F211CCDC-DCE8-4664-B34F-FCEE89BF3271}" presName="parentLeftMargin" presStyleLbl="node1" presStyleIdx="0" presStyleCnt="2"/>
      <dgm:spPr/>
    </dgm:pt>
    <dgm:pt modelId="{D1B65503-EAE3-40D9-BEE2-033DEEF34C9E}" type="pres">
      <dgm:prSet presAssocID="{F211CCDC-DCE8-4664-B34F-FCEE89BF327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4F799B-CDF4-4512-AF94-26C77C53B969}" type="pres">
      <dgm:prSet presAssocID="{F211CCDC-DCE8-4664-B34F-FCEE89BF3271}" presName="negativeSpace" presStyleCnt="0"/>
      <dgm:spPr/>
    </dgm:pt>
    <dgm:pt modelId="{48A3505A-0A54-4518-B534-A82C98A7E3B7}" type="pres">
      <dgm:prSet presAssocID="{F211CCDC-DCE8-4664-B34F-FCEE89BF3271}" presName="childText" presStyleLbl="conFgAcc1" presStyleIdx="0" presStyleCnt="2">
        <dgm:presLayoutVars>
          <dgm:bulletEnabled val="1"/>
        </dgm:presLayoutVars>
      </dgm:prSet>
      <dgm:spPr/>
    </dgm:pt>
    <dgm:pt modelId="{F45746B0-A232-4F01-8737-4DF6F46F9FE7}" type="pres">
      <dgm:prSet presAssocID="{965729BE-0F4D-4265-886A-44900A1CB3EC}" presName="spaceBetweenRectangles" presStyleCnt="0"/>
      <dgm:spPr/>
    </dgm:pt>
    <dgm:pt modelId="{34456A06-CAEE-410B-B26E-7EA08B3EBED6}" type="pres">
      <dgm:prSet presAssocID="{342BD1AC-62F7-4B6E-AC42-EEDA663A256D}" presName="parentLin" presStyleCnt="0"/>
      <dgm:spPr/>
    </dgm:pt>
    <dgm:pt modelId="{6BC43710-AF2E-470D-9EDF-CF41762A1141}" type="pres">
      <dgm:prSet presAssocID="{342BD1AC-62F7-4B6E-AC42-EEDA663A256D}" presName="parentLeftMargin" presStyleLbl="node1" presStyleIdx="0" presStyleCnt="2"/>
      <dgm:spPr/>
    </dgm:pt>
    <dgm:pt modelId="{6CAA21DC-DE51-41A1-8B10-6B73C3C6386F}" type="pres">
      <dgm:prSet presAssocID="{342BD1AC-62F7-4B6E-AC42-EEDA663A256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EDEA65-D8FF-4514-926B-CF9105F06A1D}" type="pres">
      <dgm:prSet presAssocID="{342BD1AC-62F7-4B6E-AC42-EEDA663A256D}" presName="negativeSpace" presStyleCnt="0"/>
      <dgm:spPr/>
    </dgm:pt>
    <dgm:pt modelId="{7C9C0BED-E467-4FD9-B21D-F256CE2751A3}" type="pres">
      <dgm:prSet presAssocID="{342BD1AC-62F7-4B6E-AC42-EEDA663A256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2FB6175-3088-42C7-9F1E-9882B9DC2606}" type="presOf" srcId="{F211CCDC-DCE8-4664-B34F-FCEE89BF3271}" destId="{E098BE05-1D3B-404B-B0C0-7A2393F4A1CB}" srcOrd="0" destOrd="0" presId="urn:microsoft.com/office/officeart/2005/8/layout/list1"/>
    <dgm:cxn modelId="{C64FB7B7-323D-4861-AE79-CD8DBCDF224F}" type="presOf" srcId="{342BD1AC-62F7-4B6E-AC42-EEDA663A256D}" destId="{6BC43710-AF2E-470D-9EDF-CF41762A1141}" srcOrd="0" destOrd="0" presId="urn:microsoft.com/office/officeart/2005/8/layout/list1"/>
    <dgm:cxn modelId="{4AD091A4-D60B-4C54-A3BA-AAF77123EC65}" srcId="{BDBC7799-3C51-47C1-BCB6-0D3A3CF996D2}" destId="{342BD1AC-62F7-4B6E-AC42-EEDA663A256D}" srcOrd="1" destOrd="0" parTransId="{348B51AB-AA93-4884-9984-3FB71C3EE040}" sibTransId="{14D8B056-02AB-436D-BD22-1936A7085FF7}"/>
    <dgm:cxn modelId="{365A5C6D-7FC1-454D-A030-6C5CB7E06093}" type="presOf" srcId="{342BD1AC-62F7-4B6E-AC42-EEDA663A256D}" destId="{6CAA21DC-DE51-41A1-8B10-6B73C3C6386F}" srcOrd="1" destOrd="0" presId="urn:microsoft.com/office/officeart/2005/8/layout/list1"/>
    <dgm:cxn modelId="{8E3FD383-B926-4207-9456-DA5950F1644E}" type="presOf" srcId="{F211CCDC-DCE8-4664-B34F-FCEE89BF3271}" destId="{D1B65503-EAE3-40D9-BEE2-033DEEF34C9E}" srcOrd="1" destOrd="0" presId="urn:microsoft.com/office/officeart/2005/8/layout/list1"/>
    <dgm:cxn modelId="{B06CD576-452C-4F80-8726-6D97EDBDA24D}" srcId="{BDBC7799-3C51-47C1-BCB6-0D3A3CF996D2}" destId="{F211CCDC-DCE8-4664-B34F-FCEE89BF3271}" srcOrd="0" destOrd="0" parTransId="{B367EF8D-F435-4777-8140-995D1F31E594}" sibTransId="{965729BE-0F4D-4265-886A-44900A1CB3EC}"/>
    <dgm:cxn modelId="{E422A633-317C-40DD-A2A0-8F1DC51FD5DE}" type="presOf" srcId="{BDBC7799-3C51-47C1-BCB6-0D3A3CF996D2}" destId="{6ECADEB9-FF72-4BCA-B9CB-7758236DA1E6}" srcOrd="0" destOrd="0" presId="urn:microsoft.com/office/officeart/2005/8/layout/list1"/>
    <dgm:cxn modelId="{625BC02C-BBC1-40D4-BD42-F8D1C0C53B0B}" type="presParOf" srcId="{6ECADEB9-FF72-4BCA-B9CB-7758236DA1E6}" destId="{5AF39FAD-04C1-43D1-8414-75A8D7DCBF16}" srcOrd="0" destOrd="0" presId="urn:microsoft.com/office/officeart/2005/8/layout/list1"/>
    <dgm:cxn modelId="{19674ECD-AAAA-405E-9B02-63231AA09415}" type="presParOf" srcId="{5AF39FAD-04C1-43D1-8414-75A8D7DCBF16}" destId="{E098BE05-1D3B-404B-B0C0-7A2393F4A1CB}" srcOrd="0" destOrd="0" presId="urn:microsoft.com/office/officeart/2005/8/layout/list1"/>
    <dgm:cxn modelId="{D320817D-117C-4791-BC8F-EE8BF49FB1CF}" type="presParOf" srcId="{5AF39FAD-04C1-43D1-8414-75A8D7DCBF16}" destId="{D1B65503-EAE3-40D9-BEE2-033DEEF34C9E}" srcOrd="1" destOrd="0" presId="urn:microsoft.com/office/officeart/2005/8/layout/list1"/>
    <dgm:cxn modelId="{FDFC04ED-D793-4171-84AA-B498AF23958F}" type="presParOf" srcId="{6ECADEB9-FF72-4BCA-B9CB-7758236DA1E6}" destId="{7A4F799B-CDF4-4512-AF94-26C77C53B969}" srcOrd="1" destOrd="0" presId="urn:microsoft.com/office/officeart/2005/8/layout/list1"/>
    <dgm:cxn modelId="{DAC3F235-C93C-4404-AAA4-09FF26D89C61}" type="presParOf" srcId="{6ECADEB9-FF72-4BCA-B9CB-7758236DA1E6}" destId="{48A3505A-0A54-4518-B534-A82C98A7E3B7}" srcOrd="2" destOrd="0" presId="urn:microsoft.com/office/officeart/2005/8/layout/list1"/>
    <dgm:cxn modelId="{8A97CC50-2481-42C8-8E12-EFC3210938F0}" type="presParOf" srcId="{6ECADEB9-FF72-4BCA-B9CB-7758236DA1E6}" destId="{F45746B0-A232-4F01-8737-4DF6F46F9FE7}" srcOrd="3" destOrd="0" presId="urn:microsoft.com/office/officeart/2005/8/layout/list1"/>
    <dgm:cxn modelId="{7B1EF304-B681-4493-9A42-60C202569691}" type="presParOf" srcId="{6ECADEB9-FF72-4BCA-B9CB-7758236DA1E6}" destId="{34456A06-CAEE-410B-B26E-7EA08B3EBED6}" srcOrd="4" destOrd="0" presId="urn:microsoft.com/office/officeart/2005/8/layout/list1"/>
    <dgm:cxn modelId="{774EEBC6-302B-4E18-BAC6-F208B5BD2851}" type="presParOf" srcId="{34456A06-CAEE-410B-B26E-7EA08B3EBED6}" destId="{6BC43710-AF2E-470D-9EDF-CF41762A1141}" srcOrd="0" destOrd="0" presId="urn:microsoft.com/office/officeart/2005/8/layout/list1"/>
    <dgm:cxn modelId="{FE59AA0C-FCED-40AC-B799-1C46EE69B71E}" type="presParOf" srcId="{34456A06-CAEE-410B-B26E-7EA08B3EBED6}" destId="{6CAA21DC-DE51-41A1-8B10-6B73C3C6386F}" srcOrd="1" destOrd="0" presId="urn:microsoft.com/office/officeart/2005/8/layout/list1"/>
    <dgm:cxn modelId="{89FA01B3-D398-4C28-9C1D-2B0AB8AE1B09}" type="presParOf" srcId="{6ECADEB9-FF72-4BCA-B9CB-7758236DA1E6}" destId="{61EDEA65-D8FF-4514-926B-CF9105F06A1D}" srcOrd="5" destOrd="0" presId="urn:microsoft.com/office/officeart/2005/8/layout/list1"/>
    <dgm:cxn modelId="{D1BB9069-B0C3-44DE-8351-830DFB392A87}" type="presParOf" srcId="{6ECADEB9-FF72-4BCA-B9CB-7758236DA1E6}" destId="{7C9C0BED-E467-4FD9-B21D-F256CE2751A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46E7C4-DED2-4022-9964-D56B1368AE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5B76660-FFBA-4E0F-8E4D-358156101FB7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Gráficos de distinto tipo; interpretación y lectura.</a:t>
          </a:r>
          <a:endParaRPr lang="es-ES" sz="1800" b="1" dirty="0">
            <a:latin typeface="Arial Narrow" pitchFamily="34" charset="0"/>
          </a:endParaRPr>
        </a:p>
      </dgm:t>
    </dgm:pt>
    <dgm:pt modelId="{991D160E-4016-4D84-8E36-7707505E1B43}" type="parTrans" cxnId="{496D83B6-EED3-42EB-B744-CD6AB5DED9D2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2279C41F-B36E-4FA5-AAE6-945C3D43D150}" type="sibTrans" cxnId="{496D83B6-EED3-42EB-B744-CD6AB5DED9D2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82C75340-EA85-4627-BAE3-004087D5DE47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Proporcionalidad directa e inversa; constantes de proporcionalidad; su relación con un </a:t>
          </a:r>
          <a:r>
            <a:rPr lang="es-ES" sz="1800" b="1" dirty="0" err="1" smtClean="0">
              <a:latin typeface="Arial Narrow" pitchFamily="34" charset="0"/>
            </a:rPr>
            <a:t>cuociente</a:t>
          </a:r>
          <a:r>
            <a:rPr lang="es-ES" sz="1800" b="1" dirty="0" smtClean="0">
              <a:latin typeface="Arial Narrow" pitchFamily="34" charset="0"/>
            </a:rPr>
            <a:t> o un producto constante.</a:t>
          </a:r>
          <a:endParaRPr lang="es-ES" sz="1800" b="1" dirty="0">
            <a:latin typeface="Arial Narrow" pitchFamily="34" charset="0"/>
          </a:endParaRPr>
        </a:p>
      </dgm:t>
    </dgm:pt>
    <dgm:pt modelId="{C0CFDB88-F0F3-4012-85CA-9299DAB8ECF4}" type="parTrans" cxnId="{5AF51CB9-8A7E-4735-AAE4-A6772E5288C5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22735804-C27E-47F2-8CFB-DF5AE0AAA887}" type="sibTrans" cxnId="{5AF51CB9-8A7E-4735-AAE4-A6772E5288C5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3A3BF8AB-8610-4368-932C-85BCD1FB5618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Resolución de problemas. Gráficos, tablas de valores y expresión algebraica.</a:t>
          </a:r>
          <a:endParaRPr lang="es-ES" sz="1800" b="1" dirty="0">
            <a:latin typeface="Arial Narrow" pitchFamily="34" charset="0"/>
          </a:endParaRPr>
        </a:p>
      </dgm:t>
    </dgm:pt>
    <dgm:pt modelId="{BF2EB5D9-2057-4212-B851-318E20C465B1}" type="parTrans" cxnId="{27CFF8C9-FED4-4D0D-9995-5005389415C5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3F7323AB-8F16-47F3-AAA0-DEEED336C176}" type="sibTrans" cxnId="{27CFF8C9-FED4-4D0D-9995-5005389415C5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FEC1A576-A892-4A1E-992D-784B9FAA1216}" type="pres">
      <dgm:prSet presAssocID="{5B46E7C4-DED2-4022-9964-D56B1368AE31}" presName="linear" presStyleCnt="0">
        <dgm:presLayoutVars>
          <dgm:dir/>
          <dgm:animLvl val="lvl"/>
          <dgm:resizeHandles val="exact"/>
        </dgm:presLayoutVars>
      </dgm:prSet>
      <dgm:spPr/>
    </dgm:pt>
    <dgm:pt modelId="{E8CFD91E-42D9-42FE-9E03-436287BA4B40}" type="pres">
      <dgm:prSet presAssocID="{B5B76660-FFBA-4E0F-8E4D-358156101FB7}" presName="parentLin" presStyleCnt="0"/>
      <dgm:spPr/>
    </dgm:pt>
    <dgm:pt modelId="{46021493-19FA-414E-90BB-CD7E95832F7F}" type="pres">
      <dgm:prSet presAssocID="{B5B76660-FFBA-4E0F-8E4D-358156101FB7}" presName="parentLeftMargin" presStyleLbl="node1" presStyleIdx="0" presStyleCnt="3"/>
      <dgm:spPr/>
    </dgm:pt>
    <dgm:pt modelId="{9FFB71E0-55FF-43C5-BB33-15D124F1C1C8}" type="pres">
      <dgm:prSet presAssocID="{B5B76660-FFBA-4E0F-8E4D-358156101F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8651F2-48B6-4C02-8D11-006FD5AF0C94}" type="pres">
      <dgm:prSet presAssocID="{B5B76660-FFBA-4E0F-8E4D-358156101FB7}" presName="negativeSpace" presStyleCnt="0"/>
      <dgm:spPr/>
    </dgm:pt>
    <dgm:pt modelId="{63FAC6EF-847A-47B5-9BF5-BD01B8EF5FF0}" type="pres">
      <dgm:prSet presAssocID="{B5B76660-FFBA-4E0F-8E4D-358156101FB7}" presName="childText" presStyleLbl="conFgAcc1" presStyleIdx="0" presStyleCnt="3">
        <dgm:presLayoutVars>
          <dgm:bulletEnabled val="1"/>
        </dgm:presLayoutVars>
      </dgm:prSet>
      <dgm:spPr/>
    </dgm:pt>
    <dgm:pt modelId="{F5934EC4-0D35-4E2B-831C-BC0F949E1B06}" type="pres">
      <dgm:prSet presAssocID="{2279C41F-B36E-4FA5-AAE6-945C3D43D150}" presName="spaceBetweenRectangles" presStyleCnt="0"/>
      <dgm:spPr/>
    </dgm:pt>
    <dgm:pt modelId="{D45C9891-FD14-4AEC-91D2-94E96D78FFC1}" type="pres">
      <dgm:prSet presAssocID="{82C75340-EA85-4627-BAE3-004087D5DE47}" presName="parentLin" presStyleCnt="0"/>
      <dgm:spPr/>
    </dgm:pt>
    <dgm:pt modelId="{1DD39CB9-B534-4DBA-824F-C8C68354041D}" type="pres">
      <dgm:prSet presAssocID="{82C75340-EA85-4627-BAE3-004087D5DE47}" presName="parentLeftMargin" presStyleLbl="node1" presStyleIdx="0" presStyleCnt="3"/>
      <dgm:spPr/>
    </dgm:pt>
    <dgm:pt modelId="{EB1C5665-9649-4DAD-A161-09773A4D8661}" type="pres">
      <dgm:prSet presAssocID="{82C75340-EA85-4627-BAE3-004087D5DE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92CA9C-BB4F-424D-8718-64B5127E539B}" type="pres">
      <dgm:prSet presAssocID="{82C75340-EA85-4627-BAE3-004087D5DE47}" presName="negativeSpace" presStyleCnt="0"/>
      <dgm:spPr/>
    </dgm:pt>
    <dgm:pt modelId="{FDF9C5A0-E87F-40B8-83B5-960D0084FE8D}" type="pres">
      <dgm:prSet presAssocID="{82C75340-EA85-4627-BAE3-004087D5DE47}" presName="childText" presStyleLbl="conFgAcc1" presStyleIdx="1" presStyleCnt="3">
        <dgm:presLayoutVars>
          <dgm:bulletEnabled val="1"/>
        </dgm:presLayoutVars>
      </dgm:prSet>
      <dgm:spPr/>
    </dgm:pt>
    <dgm:pt modelId="{3791F333-7F15-40FD-82EB-9F0EFA6FC1E5}" type="pres">
      <dgm:prSet presAssocID="{22735804-C27E-47F2-8CFB-DF5AE0AAA887}" presName="spaceBetweenRectangles" presStyleCnt="0"/>
      <dgm:spPr/>
    </dgm:pt>
    <dgm:pt modelId="{BC6505E0-7C75-4FE8-833C-4A4D4835B4BA}" type="pres">
      <dgm:prSet presAssocID="{3A3BF8AB-8610-4368-932C-85BCD1FB5618}" presName="parentLin" presStyleCnt="0"/>
      <dgm:spPr/>
    </dgm:pt>
    <dgm:pt modelId="{C3584876-D192-4379-9E02-FD730B503558}" type="pres">
      <dgm:prSet presAssocID="{3A3BF8AB-8610-4368-932C-85BCD1FB5618}" presName="parentLeftMargin" presStyleLbl="node1" presStyleIdx="1" presStyleCnt="3"/>
      <dgm:spPr/>
    </dgm:pt>
    <dgm:pt modelId="{18E65376-8A7C-4802-AD5B-BF540A3EF74B}" type="pres">
      <dgm:prSet presAssocID="{3A3BF8AB-8610-4368-932C-85BCD1FB561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5D612A-8375-4DA8-BA3E-FE7764B22D91}" type="pres">
      <dgm:prSet presAssocID="{3A3BF8AB-8610-4368-932C-85BCD1FB5618}" presName="negativeSpace" presStyleCnt="0"/>
      <dgm:spPr/>
    </dgm:pt>
    <dgm:pt modelId="{3ACA9DE0-B94B-4D2D-8011-7CD1C580244E}" type="pres">
      <dgm:prSet presAssocID="{3A3BF8AB-8610-4368-932C-85BCD1FB56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9BB6650-DD2C-45A8-B044-1ACBDFA745C0}" type="presOf" srcId="{3A3BF8AB-8610-4368-932C-85BCD1FB5618}" destId="{18E65376-8A7C-4802-AD5B-BF540A3EF74B}" srcOrd="1" destOrd="0" presId="urn:microsoft.com/office/officeart/2005/8/layout/list1"/>
    <dgm:cxn modelId="{5AF51CB9-8A7E-4735-AAE4-A6772E5288C5}" srcId="{5B46E7C4-DED2-4022-9964-D56B1368AE31}" destId="{82C75340-EA85-4627-BAE3-004087D5DE47}" srcOrd="1" destOrd="0" parTransId="{C0CFDB88-F0F3-4012-85CA-9299DAB8ECF4}" sibTransId="{22735804-C27E-47F2-8CFB-DF5AE0AAA887}"/>
    <dgm:cxn modelId="{27CFF8C9-FED4-4D0D-9995-5005389415C5}" srcId="{5B46E7C4-DED2-4022-9964-D56B1368AE31}" destId="{3A3BF8AB-8610-4368-932C-85BCD1FB5618}" srcOrd="2" destOrd="0" parTransId="{BF2EB5D9-2057-4212-B851-318E20C465B1}" sibTransId="{3F7323AB-8F16-47F3-AAA0-DEEED336C176}"/>
    <dgm:cxn modelId="{738F90E4-64BC-4E8F-A515-3FE70C1E65A8}" type="presOf" srcId="{B5B76660-FFBA-4E0F-8E4D-358156101FB7}" destId="{9FFB71E0-55FF-43C5-BB33-15D124F1C1C8}" srcOrd="1" destOrd="0" presId="urn:microsoft.com/office/officeart/2005/8/layout/list1"/>
    <dgm:cxn modelId="{DD4747BC-36B4-4917-BC48-A884F3FD2B8E}" type="presOf" srcId="{82C75340-EA85-4627-BAE3-004087D5DE47}" destId="{1DD39CB9-B534-4DBA-824F-C8C68354041D}" srcOrd="0" destOrd="0" presId="urn:microsoft.com/office/officeart/2005/8/layout/list1"/>
    <dgm:cxn modelId="{DB0F2194-E14C-4E68-B292-C6649DA95188}" type="presOf" srcId="{82C75340-EA85-4627-BAE3-004087D5DE47}" destId="{EB1C5665-9649-4DAD-A161-09773A4D8661}" srcOrd="1" destOrd="0" presId="urn:microsoft.com/office/officeart/2005/8/layout/list1"/>
    <dgm:cxn modelId="{2D652260-7E56-45FB-8647-5DE89FDD263D}" type="presOf" srcId="{5B46E7C4-DED2-4022-9964-D56B1368AE31}" destId="{FEC1A576-A892-4A1E-992D-784B9FAA1216}" srcOrd="0" destOrd="0" presId="urn:microsoft.com/office/officeart/2005/8/layout/list1"/>
    <dgm:cxn modelId="{496D83B6-EED3-42EB-B744-CD6AB5DED9D2}" srcId="{5B46E7C4-DED2-4022-9964-D56B1368AE31}" destId="{B5B76660-FFBA-4E0F-8E4D-358156101FB7}" srcOrd="0" destOrd="0" parTransId="{991D160E-4016-4D84-8E36-7707505E1B43}" sibTransId="{2279C41F-B36E-4FA5-AAE6-945C3D43D150}"/>
    <dgm:cxn modelId="{C56048D7-BF76-4EA5-A0C1-CD15AE0CBF12}" type="presOf" srcId="{3A3BF8AB-8610-4368-932C-85BCD1FB5618}" destId="{C3584876-D192-4379-9E02-FD730B503558}" srcOrd="0" destOrd="0" presId="urn:microsoft.com/office/officeart/2005/8/layout/list1"/>
    <dgm:cxn modelId="{44B22A56-36E7-4737-B2FE-FD8DECAE0729}" type="presOf" srcId="{B5B76660-FFBA-4E0F-8E4D-358156101FB7}" destId="{46021493-19FA-414E-90BB-CD7E95832F7F}" srcOrd="0" destOrd="0" presId="urn:microsoft.com/office/officeart/2005/8/layout/list1"/>
    <dgm:cxn modelId="{8CC45045-D93B-473C-ADEF-3CC48963D86F}" type="presParOf" srcId="{FEC1A576-A892-4A1E-992D-784B9FAA1216}" destId="{E8CFD91E-42D9-42FE-9E03-436287BA4B40}" srcOrd="0" destOrd="0" presId="urn:microsoft.com/office/officeart/2005/8/layout/list1"/>
    <dgm:cxn modelId="{849B69ED-972D-4747-9684-F09AFF69B55D}" type="presParOf" srcId="{E8CFD91E-42D9-42FE-9E03-436287BA4B40}" destId="{46021493-19FA-414E-90BB-CD7E95832F7F}" srcOrd="0" destOrd="0" presId="urn:microsoft.com/office/officeart/2005/8/layout/list1"/>
    <dgm:cxn modelId="{1CBB1268-4A31-44B1-897B-D74405A2B31C}" type="presParOf" srcId="{E8CFD91E-42D9-42FE-9E03-436287BA4B40}" destId="{9FFB71E0-55FF-43C5-BB33-15D124F1C1C8}" srcOrd="1" destOrd="0" presId="urn:microsoft.com/office/officeart/2005/8/layout/list1"/>
    <dgm:cxn modelId="{AF2C4351-64C2-42DE-BAE8-0EACE7B3D954}" type="presParOf" srcId="{FEC1A576-A892-4A1E-992D-784B9FAA1216}" destId="{CE8651F2-48B6-4C02-8D11-006FD5AF0C94}" srcOrd="1" destOrd="0" presId="urn:microsoft.com/office/officeart/2005/8/layout/list1"/>
    <dgm:cxn modelId="{C41A8C91-291D-4CEF-82F8-898726C1B03D}" type="presParOf" srcId="{FEC1A576-A892-4A1E-992D-784B9FAA1216}" destId="{63FAC6EF-847A-47B5-9BF5-BD01B8EF5FF0}" srcOrd="2" destOrd="0" presId="urn:microsoft.com/office/officeart/2005/8/layout/list1"/>
    <dgm:cxn modelId="{4C044BCE-3A89-478E-9431-9BEEC019D1D0}" type="presParOf" srcId="{FEC1A576-A892-4A1E-992D-784B9FAA1216}" destId="{F5934EC4-0D35-4E2B-831C-BC0F949E1B06}" srcOrd="3" destOrd="0" presId="urn:microsoft.com/office/officeart/2005/8/layout/list1"/>
    <dgm:cxn modelId="{FC66943B-B7C1-4270-A930-B40EEC27F00C}" type="presParOf" srcId="{FEC1A576-A892-4A1E-992D-784B9FAA1216}" destId="{D45C9891-FD14-4AEC-91D2-94E96D78FFC1}" srcOrd="4" destOrd="0" presId="urn:microsoft.com/office/officeart/2005/8/layout/list1"/>
    <dgm:cxn modelId="{0FA64EF3-D491-4340-A0D5-119F3CFF6061}" type="presParOf" srcId="{D45C9891-FD14-4AEC-91D2-94E96D78FFC1}" destId="{1DD39CB9-B534-4DBA-824F-C8C68354041D}" srcOrd="0" destOrd="0" presId="urn:microsoft.com/office/officeart/2005/8/layout/list1"/>
    <dgm:cxn modelId="{B5A09B27-A997-48AF-83F4-EFD77DF43D25}" type="presParOf" srcId="{D45C9891-FD14-4AEC-91D2-94E96D78FFC1}" destId="{EB1C5665-9649-4DAD-A161-09773A4D8661}" srcOrd="1" destOrd="0" presId="urn:microsoft.com/office/officeart/2005/8/layout/list1"/>
    <dgm:cxn modelId="{43D97129-2F21-4742-B353-5BB35FFE29E7}" type="presParOf" srcId="{FEC1A576-A892-4A1E-992D-784B9FAA1216}" destId="{1D92CA9C-BB4F-424D-8718-64B5127E539B}" srcOrd="5" destOrd="0" presId="urn:microsoft.com/office/officeart/2005/8/layout/list1"/>
    <dgm:cxn modelId="{129764F1-E48C-4A86-88A6-C2EDF0220638}" type="presParOf" srcId="{FEC1A576-A892-4A1E-992D-784B9FAA1216}" destId="{FDF9C5A0-E87F-40B8-83B5-960D0084FE8D}" srcOrd="6" destOrd="0" presId="urn:microsoft.com/office/officeart/2005/8/layout/list1"/>
    <dgm:cxn modelId="{98778E1F-E5EC-4DBA-ADA1-4F5D4E217754}" type="presParOf" srcId="{FEC1A576-A892-4A1E-992D-784B9FAA1216}" destId="{3791F333-7F15-40FD-82EB-9F0EFA6FC1E5}" srcOrd="7" destOrd="0" presId="urn:microsoft.com/office/officeart/2005/8/layout/list1"/>
    <dgm:cxn modelId="{2D02D310-A588-420C-BD38-84567957E02E}" type="presParOf" srcId="{FEC1A576-A892-4A1E-992D-784B9FAA1216}" destId="{BC6505E0-7C75-4FE8-833C-4A4D4835B4BA}" srcOrd="8" destOrd="0" presId="urn:microsoft.com/office/officeart/2005/8/layout/list1"/>
    <dgm:cxn modelId="{DE0FE3F6-19F0-4E78-B4C2-49D21561966B}" type="presParOf" srcId="{BC6505E0-7C75-4FE8-833C-4A4D4835B4BA}" destId="{C3584876-D192-4379-9E02-FD730B503558}" srcOrd="0" destOrd="0" presId="urn:microsoft.com/office/officeart/2005/8/layout/list1"/>
    <dgm:cxn modelId="{4668AF45-F5E6-4C9C-9CE3-BEC6E6B0CB4E}" type="presParOf" srcId="{BC6505E0-7C75-4FE8-833C-4A4D4835B4BA}" destId="{18E65376-8A7C-4802-AD5B-BF540A3EF74B}" srcOrd="1" destOrd="0" presId="urn:microsoft.com/office/officeart/2005/8/layout/list1"/>
    <dgm:cxn modelId="{BD412F87-16F2-45CA-8175-263D90333FBA}" type="presParOf" srcId="{FEC1A576-A892-4A1E-992D-784B9FAA1216}" destId="{BA5D612A-8375-4DA8-BA3E-FE7764B22D91}" srcOrd="9" destOrd="0" presId="urn:microsoft.com/office/officeart/2005/8/layout/list1"/>
    <dgm:cxn modelId="{3E6CA664-EC43-47A4-A6B5-779D4DDBDE8E}" type="presParOf" srcId="{FEC1A576-A892-4A1E-992D-784B9FAA1216}" destId="{3ACA9DE0-B94B-4D2D-8011-7CD1C580244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2B0DB6-1B4A-4E0C-A52F-B33E7B52C2C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1DC930-FC8C-4556-8F8F-6F0339AFACEC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Lectura e interpretación de situaciones que involucren porcentaje.</a:t>
          </a:r>
          <a:endParaRPr lang="es-ES" sz="1800" b="1" dirty="0">
            <a:latin typeface="Arial Narrow" pitchFamily="34" charset="0"/>
          </a:endParaRPr>
        </a:p>
      </dgm:t>
    </dgm:pt>
    <dgm:pt modelId="{B09E3A79-AE23-4847-BF45-24CA1D00D2E0}" type="parTrans" cxnId="{BD9F2C20-446A-4394-8CFB-91C546288FE4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406520B2-0F36-4AA6-9E43-268F768FA306}" type="sibTrans" cxnId="{BD9F2C20-446A-4394-8CFB-91C546288FE4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99E809CA-D83F-4F12-9FB2-BE5FA16C0881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Relación entre porcentaje, números decimales y fracciones.</a:t>
          </a:r>
          <a:endParaRPr lang="es-ES" sz="1800" b="1" dirty="0">
            <a:latin typeface="Arial Narrow" pitchFamily="34" charset="0"/>
          </a:endParaRPr>
        </a:p>
      </dgm:t>
    </dgm:pt>
    <dgm:pt modelId="{1950E36C-9498-40E4-987A-9C27B338DB58}" type="parTrans" cxnId="{10464236-C5C7-40AD-B822-0AA19CE993D9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1BD5E68E-B259-49CD-8FED-61E59609CCC5}" type="sibTrans" cxnId="{10464236-C5C7-40AD-B822-0AA19CE993D9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44ED6C8A-6CB9-474A-819F-CDB29A3FBA0F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Porcentaje como un operador multiplicativo.</a:t>
          </a:r>
          <a:endParaRPr lang="es-ES" sz="1800" b="1" dirty="0">
            <a:latin typeface="Arial Narrow" pitchFamily="34" charset="0"/>
          </a:endParaRPr>
        </a:p>
      </dgm:t>
    </dgm:pt>
    <dgm:pt modelId="{781D483A-9E27-4C99-84A1-60FACB343A41}" type="parTrans" cxnId="{E1520C7F-CBDF-4F82-87DC-76CB97B085C0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32B5B17F-2A74-4578-94A6-7DFE530C294D}" type="sibTrans" cxnId="{E1520C7F-CBDF-4F82-87DC-76CB97B085C0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C6F72DA9-2F1E-4F0E-A25A-BC4280EA5B49}">
      <dgm:prSet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Resolución de problemas en los que el referente asociado a 100 está </a:t>
          </a:r>
          <a:r>
            <a:rPr lang="es-ES" sz="1800" b="1" dirty="0" err="1" smtClean="0">
              <a:latin typeface="Arial Narrow" pitchFamily="34" charset="0"/>
            </a:rPr>
            <a:t>implicito</a:t>
          </a:r>
          <a:endParaRPr lang="es-ES" sz="1800" b="1" dirty="0">
            <a:latin typeface="Arial Narrow" pitchFamily="34" charset="0"/>
          </a:endParaRPr>
        </a:p>
      </dgm:t>
    </dgm:pt>
    <dgm:pt modelId="{877D18C1-318D-4691-BA62-29CE5D4B2CC7}" type="parTrans" cxnId="{05DBB8D8-F6FC-4EA0-BCA9-5C6168A192B7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CB3D1DBF-04ED-47A2-8E3B-A4A75596A27A}" type="sibTrans" cxnId="{05DBB8D8-F6FC-4EA0-BCA9-5C6168A192B7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C0ADEFD3-186A-4837-B888-D73DCA3E4A6A}" type="pres">
      <dgm:prSet presAssocID="{AF2B0DB6-1B4A-4E0C-A52F-B33E7B52C2C8}" presName="linear" presStyleCnt="0">
        <dgm:presLayoutVars>
          <dgm:dir/>
          <dgm:animLvl val="lvl"/>
          <dgm:resizeHandles val="exact"/>
        </dgm:presLayoutVars>
      </dgm:prSet>
      <dgm:spPr/>
    </dgm:pt>
    <dgm:pt modelId="{9FDAA254-48FD-4035-9517-F1C107997F07}" type="pres">
      <dgm:prSet presAssocID="{461DC930-FC8C-4556-8F8F-6F0339AFACEC}" presName="parentLin" presStyleCnt="0"/>
      <dgm:spPr/>
    </dgm:pt>
    <dgm:pt modelId="{E4AC30A7-E6E1-4EAF-A177-E7543F4A5942}" type="pres">
      <dgm:prSet presAssocID="{461DC930-FC8C-4556-8F8F-6F0339AFACEC}" presName="parentLeftMargin" presStyleLbl="node1" presStyleIdx="0" presStyleCnt="4"/>
      <dgm:spPr/>
    </dgm:pt>
    <dgm:pt modelId="{451D0B88-AC7F-437D-83AA-D8B1D6FBD7CC}" type="pres">
      <dgm:prSet presAssocID="{461DC930-FC8C-4556-8F8F-6F0339AFACE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C386F1-BE7B-4AAC-954E-ACC1BEA6DFC6}" type="pres">
      <dgm:prSet presAssocID="{461DC930-FC8C-4556-8F8F-6F0339AFACEC}" presName="negativeSpace" presStyleCnt="0"/>
      <dgm:spPr/>
    </dgm:pt>
    <dgm:pt modelId="{1D51AE9C-F0B8-4390-B343-A99D2D6BEF4B}" type="pres">
      <dgm:prSet presAssocID="{461DC930-FC8C-4556-8F8F-6F0339AFACEC}" presName="childText" presStyleLbl="conFgAcc1" presStyleIdx="0" presStyleCnt="4">
        <dgm:presLayoutVars>
          <dgm:bulletEnabled val="1"/>
        </dgm:presLayoutVars>
      </dgm:prSet>
      <dgm:spPr/>
    </dgm:pt>
    <dgm:pt modelId="{C77F1024-26A1-4788-9028-9A89C37DCFB9}" type="pres">
      <dgm:prSet presAssocID="{406520B2-0F36-4AA6-9E43-268F768FA306}" presName="spaceBetweenRectangles" presStyleCnt="0"/>
      <dgm:spPr/>
    </dgm:pt>
    <dgm:pt modelId="{45FFD4CC-2399-46FA-AF9F-EEE8906EF2BC}" type="pres">
      <dgm:prSet presAssocID="{C6F72DA9-2F1E-4F0E-A25A-BC4280EA5B49}" presName="parentLin" presStyleCnt="0"/>
      <dgm:spPr/>
    </dgm:pt>
    <dgm:pt modelId="{E23185CF-C554-4267-A7E7-BF3B1892A594}" type="pres">
      <dgm:prSet presAssocID="{C6F72DA9-2F1E-4F0E-A25A-BC4280EA5B49}" presName="parentLeftMargin" presStyleLbl="node1" presStyleIdx="0" presStyleCnt="4"/>
      <dgm:spPr/>
    </dgm:pt>
    <dgm:pt modelId="{5F612206-2706-40E5-AA55-7458EEFB05E8}" type="pres">
      <dgm:prSet presAssocID="{C6F72DA9-2F1E-4F0E-A25A-BC4280EA5B4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64F1E7C-A129-4292-A2BC-6D82AE4211F4}" type="pres">
      <dgm:prSet presAssocID="{C6F72DA9-2F1E-4F0E-A25A-BC4280EA5B49}" presName="negativeSpace" presStyleCnt="0"/>
      <dgm:spPr/>
    </dgm:pt>
    <dgm:pt modelId="{9E092A9B-2086-4465-9F05-451E0D7A4967}" type="pres">
      <dgm:prSet presAssocID="{C6F72DA9-2F1E-4F0E-A25A-BC4280EA5B49}" presName="childText" presStyleLbl="conFgAcc1" presStyleIdx="1" presStyleCnt="4">
        <dgm:presLayoutVars>
          <dgm:bulletEnabled val="1"/>
        </dgm:presLayoutVars>
      </dgm:prSet>
      <dgm:spPr/>
    </dgm:pt>
    <dgm:pt modelId="{C3818AC3-361B-471D-9DBC-B5FF2DA013F9}" type="pres">
      <dgm:prSet presAssocID="{CB3D1DBF-04ED-47A2-8E3B-A4A75596A27A}" presName="spaceBetweenRectangles" presStyleCnt="0"/>
      <dgm:spPr/>
    </dgm:pt>
    <dgm:pt modelId="{CC61743E-3D28-4F68-A455-A5515874F571}" type="pres">
      <dgm:prSet presAssocID="{99E809CA-D83F-4F12-9FB2-BE5FA16C0881}" presName="parentLin" presStyleCnt="0"/>
      <dgm:spPr/>
    </dgm:pt>
    <dgm:pt modelId="{181DD513-0AEB-4D2E-8A31-9CE1ADBFEF22}" type="pres">
      <dgm:prSet presAssocID="{99E809CA-D83F-4F12-9FB2-BE5FA16C0881}" presName="parentLeftMargin" presStyleLbl="node1" presStyleIdx="1" presStyleCnt="4"/>
      <dgm:spPr/>
    </dgm:pt>
    <dgm:pt modelId="{AAD11D27-42B0-4D3B-8EF8-FE51F6E52C98}" type="pres">
      <dgm:prSet presAssocID="{99E809CA-D83F-4F12-9FB2-BE5FA16C08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2BF02B-2173-423B-AE90-7EC815F9DC62}" type="pres">
      <dgm:prSet presAssocID="{99E809CA-D83F-4F12-9FB2-BE5FA16C0881}" presName="negativeSpace" presStyleCnt="0"/>
      <dgm:spPr/>
    </dgm:pt>
    <dgm:pt modelId="{BAB50C8D-B1D1-4013-9E71-414E8BC2D996}" type="pres">
      <dgm:prSet presAssocID="{99E809CA-D83F-4F12-9FB2-BE5FA16C0881}" presName="childText" presStyleLbl="conFgAcc1" presStyleIdx="2" presStyleCnt="4">
        <dgm:presLayoutVars>
          <dgm:bulletEnabled val="1"/>
        </dgm:presLayoutVars>
      </dgm:prSet>
      <dgm:spPr/>
    </dgm:pt>
    <dgm:pt modelId="{CF9EEA90-E928-4633-B6B6-DA8C386A9487}" type="pres">
      <dgm:prSet presAssocID="{1BD5E68E-B259-49CD-8FED-61E59609CCC5}" presName="spaceBetweenRectangles" presStyleCnt="0"/>
      <dgm:spPr/>
    </dgm:pt>
    <dgm:pt modelId="{6FB8CCE5-D73E-4AD1-8F1A-60181056B94C}" type="pres">
      <dgm:prSet presAssocID="{44ED6C8A-6CB9-474A-819F-CDB29A3FBA0F}" presName="parentLin" presStyleCnt="0"/>
      <dgm:spPr/>
    </dgm:pt>
    <dgm:pt modelId="{221E336B-AD86-4D36-B442-C2E25D12C0BF}" type="pres">
      <dgm:prSet presAssocID="{44ED6C8A-6CB9-474A-819F-CDB29A3FBA0F}" presName="parentLeftMargin" presStyleLbl="node1" presStyleIdx="2" presStyleCnt="4"/>
      <dgm:spPr/>
    </dgm:pt>
    <dgm:pt modelId="{F3EF8C4C-76DC-4945-ACCE-3CDBD8B02E45}" type="pres">
      <dgm:prSet presAssocID="{44ED6C8A-6CB9-474A-819F-CDB29A3FBA0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230F3-0E71-4D4F-A28D-D25AD2F05F1D}" type="pres">
      <dgm:prSet presAssocID="{44ED6C8A-6CB9-474A-819F-CDB29A3FBA0F}" presName="negativeSpace" presStyleCnt="0"/>
      <dgm:spPr/>
    </dgm:pt>
    <dgm:pt modelId="{8E94C7A6-AE35-4304-9431-6BE3B2AF9F92}" type="pres">
      <dgm:prSet presAssocID="{44ED6C8A-6CB9-474A-819F-CDB29A3FBA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16A9FEF-3800-4CFE-AEA8-E12043282750}" type="presOf" srcId="{C6F72DA9-2F1E-4F0E-A25A-BC4280EA5B49}" destId="{E23185CF-C554-4267-A7E7-BF3B1892A594}" srcOrd="0" destOrd="0" presId="urn:microsoft.com/office/officeart/2005/8/layout/list1"/>
    <dgm:cxn modelId="{E1520C7F-CBDF-4F82-87DC-76CB97B085C0}" srcId="{AF2B0DB6-1B4A-4E0C-A52F-B33E7B52C2C8}" destId="{44ED6C8A-6CB9-474A-819F-CDB29A3FBA0F}" srcOrd="3" destOrd="0" parTransId="{781D483A-9E27-4C99-84A1-60FACB343A41}" sibTransId="{32B5B17F-2A74-4578-94A6-7DFE530C294D}"/>
    <dgm:cxn modelId="{BF6EF1C9-DBF3-42C2-AE67-68011E1D2EC0}" type="presOf" srcId="{99E809CA-D83F-4F12-9FB2-BE5FA16C0881}" destId="{181DD513-0AEB-4D2E-8A31-9CE1ADBFEF22}" srcOrd="0" destOrd="0" presId="urn:microsoft.com/office/officeart/2005/8/layout/list1"/>
    <dgm:cxn modelId="{BD9F2C20-446A-4394-8CFB-91C546288FE4}" srcId="{AF2B0DB6-1B4A-4E0C-A52F-B33E7B52C2C8}" destId="{461DC930-FC8C-4556-8F8F-6F0339AFACEC}" srcOrd="0" destOrd="0" parTransId="{B09E3A79-AE23-4847-BF45-24CA1D00D2E0}" sibTransId="{406520B2-0F36-4AA6-9E43-268F768FA306}"/>
    <dgm:cxn modelId="{9945B421-CD2D-44EB-A32B-0B3F271D9937}" type="presOf" srcId="{99E809CA-D83F-4F12-9FB2-BE5FA16C0881}" destId="{AAD11D27-42B0-4D3B-8EF8-FE51F6E52C98}" srcOrd="1" destOrd="0" presId="urn:microsoft.com/office/officeart/2005/8/layout/list1"/>
    <dgm:cxn modelId="{DE9CCF4F-3F26-4651-9F12-8A71F422D93D}" type="presOf" srcId="{C6F72DA9-2F1E-4F0E-A25A-BC4280EA5B49}" destId="{5F612206-2706-40E5-AA55-7458EEFB05E8}" srcOrd="1" destOrd="0" presId="urn:microsoft.com/office/officeart/2005/8/layout/list1"/>
    <dgm:cxn modelId="{F52F605D-2560-488B-823C-19D3102406E4}" type="presOf" srcId="{44ED6C8A-6CB9-474A-819F-CDB29A3FBA0F}" destId="{F3EF8C4C-76DC-4945-ACCE-3CDBD8B02E45}" srcOrd="1" destOrd="0" presId="urn:microsoft.com/office/officeart/2005/8/layout/list1"/>
    <dgm:cxn modelId="{637D4A4A-81EE-4D31-951E-D00A82047D9A}" type="presOf" srcId="{461DC930-FC8C-4556-8F8F-6F0339AFACEC}" destId="{451D0B88-AC7F-437D-83AA-D8B1D6FBD7CC}" srcOrd="1" destOrd="0" presId="urn:microsoft.com/office/officeart/2005/8/layout/list1"/>
    <dgm:cxn modelId="{AA36394D-43A2-43A6-88B1-8F44AA43251C}" type="presOf" srcId="{44ED6C8A-6CB9-474A-819F-CDB29A3FBA0F}" destId="{221E336B-AD86-4D36-B442-C2E25D12C0BF}" srcOrd="0" destOrd="0" presId="urn:microsoft.com/office/officeart/2005/8/layout/list1"/>
    <dgm:cxn modelId="{10464236-C5C7-40AD-B822-0AA19CE993D9}" srcId="{AF2B0DB6-1B4A-4E0C-A52F-B33E7B52C2C8}" destId="{99E809CA-D83F-4F12-9FB2-BE5FA16C0881}" srcOrd="2" destOrd="0" parTransId="{1950E36C-9498-40E4-987A-9C27B338DB58}" sibTransId="{1BD5E68E-B259-49CD-8FED-61E59609CCC5}"/>
    <dgm:cxn modelId="{9E44DAD6-CDB7-4603-8E46-BF7AAEF910B3}" type="presOf" srcId="{461DC930-FC8C-4556-8F8F-6F0339AFACEC}" destId="{E4AC30A7-E6E1-4EAF-A177-E7543F4A5942}" srcOrd="0" destOrd="0" presId="urn:microsoft.com/office/officeart/2005/8/layout/list1"/>
    <dgm:cxn modelId="{7F34602D-53C5-4570-8B58-C7D10C9B650F}" type="presOf" srcId="{AF2B0DB6-1B4A-4E0C-A52F-B33E7B52C2C8}" destId="{C0ADEFD3-186A-4837-B888-D73DCA3E4A6A}" srcOrd="0" destOrd="0" presId="urn:microsoft.com/office/officeart/2005/8/layout/list1"/>
    <dgm:cxn modelId="{05DBB8D8-F6FC-4EA0-BCA9-5C6168A192B7}" srcId="{AF2B0DB6-1B4A-4E0C-A52F-B33E7B52C2C8}" destId="{C6F72DA9-2F1E-4F0E-A25A-BC4280EA5B49}" srcOrd="1" destOrd="0" parTransId="{877D18C1-318D-4691-BA62-29CE5D4B2CC7}" sibTransId="{CB3D1DBF-04ED-47A2-8E3B-A4A75596A27A}"/>
    <dgm:cxn modelId="{CF0A2222-23A5-4F61-93E9-06C66D2D0358}" type="presParOf" srcId="{C0ADEFD3-186A-4837-B888-D73DCA3E4A6A}" destId="{9FDAA254-48FD-4035-9517-F1C107997F07}" srcOrd="0" destOrd="0" presId="urn:microsoft.com/office/officeart/2005/8/layout/list1"/>
    <dgm:cxn modelId="{171360C4-1080-4156-8457-1A054C7C8351}" type="presParOf" srcId="{9FDAA254-48FD-4035-9517-F1C107997F07}" destId="{E4AC30A7-E6E1-4EAF-A177-E7543F4A5942}" srcOrd="0" destOrd="0" presId="urn:microsoft.com/office/officeart/2005/8/layout/list1"/>
    <dgm:cxn modelId="{5B8007AD-AAD6-4597-9C4C-A70325732186}" type="presParOf" srcId="{9FDAA254-48FD-4035-9517-F1C107997F07}" destId="{451D0B88-AC7F-437D-83AA-D8B1D6FBD7CC}" srcOrd="1" destOrd="0" presId="urn:microsoft.com/office/officeart/2005/8/layout/list1"/>
    <dgm:cxn modelId="{19A70FBF-6293-4931-A45D-C0A3BE032450}" type="presParOf" srcId="{C0ADEFD3-186A-4837-B888-D73DCA3E4A6A}" destId="{DFC386F1-BE7B-4AAC-954E-ACC1BEA6DFC6}" srcOrd="1" destOrd="0" presId="urn:microsoft.com/office/officeart/2005/8/layout/list1"/>
    <dgm:cxn modelId="{1D33FAFF-4248-4894-8F02-4D3B9C0413A7}" type="presParOf" srcId="{C0ADEFD3-186A-4837-B888-D73DCA3E4A6A}" destId="{1D51AE9C-F0B8-4390-B343-A99D2D6BEF4B}" srcOrd="2" destOrd="0" presId="urn:microsoft.com/office/officeart/2005/8/layout/list1"/>
    <dgm:cxn modelId="{E6C4A5DE-95F3-4A0C-8970-AFD89A8D359C}" type="presParOf" srcId="{C0ADEFD3-186A-4837-B888-D73DCA3E4A6A}" destId="{C77F1024-26A1-4788-9028-9A89C37DCFB9}" srcOrd="3" destOrd="0" presId="urn:microsoft.com/office/officeart/2005/8/layout/list1"/>
    <dgm:cxn modelId="{370009EB-1137-4B16-A058-9EC306A0870C}" type="presParOf" srcId="{C0ADEFD3-186A-4837-B888-D73DCA3E4A6A}" destId="{45FFD4CC-2399-46FA-AF9F-EEE8906EF2BC}" srcOrd="4" destOrd="0" presId="urn:microsoft.com/office/officeart/2005/8/layout/list1"/>
    <dgm:cxn modelId="{84BDD36D-3B3E-4BF8-B6CB-07D95D08FB04}" type="presParOf" srcId="{45FFD4CC-2399-46FA-AF9F-EEE8906EF2BC}" destId="{E23185CF-C554-4267-A7E7-BF3B1892A594}" srcOrd="0" destOrd="0" presId="urn:microsoft.com/office/officeart/2005/8/layout/list1"/>
    <dgm:cxn modelId="{F8276C02-E26B-4650-87DE-E5C5769C8977}" type="presParOf" srcId="{45FFD4CC-2399-46FA-AF9F-EEE8906EF2BC}" destId="{5F612206-2706-40E5-AA55-7458EEFB05E8}" srcOrd="1" destOrd="0" presId="urn:microsoft.com/office/officeart/2005/8/layout/list1"/>
    <dgm:cxn modelId="{6E2FC603-2DC3-41C6-BB19-23FA5533671D}" type="presParOf" srcId="{C0ADEFD3-186A-4837-B888-D73DCA3E4A6A}" destId="{F64F1E7C-A129-4292-A2BC-6D82AE4211F4}" srcOrd="5" destOrd="0" presId="urn:microsoft.com/office/officeart/2005/8/layout/list1"/>
    <dgm:cxn modelId="{1C307CD8-AD3D-4D4C-90FB-A2508F668C45}" type="presParOf" srcId="{C0ADEFD3-186A-4837-B888-D73DCA3E4A6A}" destId="{9E092A9B-2086-4465-9F05-451E0D7A4967}" srcOrd="6" destOrd="0" presId="urn:microsoft.com/office/officeart/2005/8/layout/list1"/>
    <dgm:cxn modelId="{7E8E2FA5-39F8-4905-A13F-8BD3D076DE9A}" type="presParOf" srcId="{C0ADEFD3-186A-4837-B888-D73DCA3E4A6A}" destId="{C3818AC3-361B-471D-9DBC-B5FF2DA013F9}" srcOrd="7" destOrd="0" presId="urn:microsoft.com/office/officeart/2005/8/layout/list1"/>
    <dgm:cxn modelId="{231AEF04-3BA4-42EC-8EE8-1D37D066A673}" type="presParOf" srcId="{C0ADEFD3-186A-4837-B888-D73DCA3E4A6A}" destId="{CC61743E-3D28-4F68-A455-A5515874F571}" srcOrd="8" destOrd="0" presId="urn:microsoft.com/office/officeart/2005/8/layout/list1"/>
    <dgm:cxn modelId="{079E4C23-41EB-4831-A95E-C512553FC935}" type="presParOf" srcId="{CC61743E-3D28-4F68-A455-A5515874F571}" destId="{181DD513-0AEB-4D2E-8A31-9CE1ADBFEF22}" srcOrd="0" destOrd="0" presId="urn:microsoft.com/office/officeart/2005/8/layout/list1"/>
    <dgm:cxn modelId="{F60F18F6-A8E5-4FF1-B365-937A445D735E}" type="presParOf" srcId="{CC61743E-3D28-4F68-A455-A5515874F571}" destId="{AAD11D27-42B0-4D3B-8EF8-FE51F6E52C98}" srcOrd="1" destOrd="0" presId="urn:microsoft.com/office/officeart/2005/8/layout/list1"/>
    <dgm:cxn modelId="{F6A489D0-E006-4E6E-8595-C7F65AA4E2E0}" type="presParOf" srcId="{C0ADEFD3-186A-4837-B888-D73DCA3E4A6A}" destId="{662BF02B-2173-423B-AE90-7EC815F9DC62}" srcOrd="9" destOrd="0" presId="urn:microsoft.com/office/officeart/2005/8/layout/list1"/>
    <dgm:cxn modelId="{FA6FECF9-8902-4EAF-8039-27A933781547}" type="presParOf" srcId="{C0ADEFD3-186A-4837-B888-D73DCA3E4A6A}" destId="{BAB50C8D-B1D1-4013-9E71-414E8BC2D996}" srcOrd="10" destOrd="0" presId="urn:microsoft.com/office/officeart/2005/8/layout/list1"/>
    <dgm:cxn modelId="{0DC7A55B-3C63-4CE1-A5A4-67FC6A8F28FB}" type="presParOf" srcId="{C0ADEFD3-186A-4837-B888-D73DCA3E4A6A}" destId="{CF9EEA90-E928-4633-B6B6-DA8C386A9487}" srcOrd="11" destOrd="0" presId="urn:microsoft.com/office/officeart/2005/8/layout/list1"/>
    <dgm:cxn modelId="{062977AC-64B7-412F-8AB3-E56700EF82E8}" type="presParOf" srcId="{C0ADEFD3-186A-4837-B888-D73DCA3E4A6A}" destId="{6FB8CCE5-D73E-4AD1-8F1A-60181056B94C}" srcOrd="12" destOrd="0" presId="urn:microsoft.com/office/officeart/2005/8/layout/list1"/>
    <dgm:cxn modelId="{CB20EA4D-FF27-4EC2-B6FD-9571AA3F3568}" type="presParOf" srcId="{6FB8CCE5-D73E-4AD1-8F1A-60181056B94C}" destId="{221E336B-AD86-4D36-B442-C2E25D12C0BF}" srcOrd="0" destOrd="0" presId="urn:microsoft.com/office/officeart/2005/8/layout/list1"/>
    <dgm:cxn modelId="{D8829A40-41BA-4130-8D06-8E1E7B409BB8}" type="presParOf" srcId="{6FB8CCE5-D73E-4AD1-8F1A-60181056B94C}" destId="{F3EF8C4C-76DC-4945-ACCE-3CDBD8B02E45}" srcOrd="1" destOrd="0" presId="urn:microsoft.com/office/officeart/2005/8/layout/list1"/>
    <dgm:cxn modelId="{A6C4C97D-E684-4A4F-9E7C-BB791CF2E92B}" type="presParOf" srcId="{C0ADEFD3-186A-4837-B888-D73DCA3E4A6A}" destId="{10B230F3-0E71-4D4F-A28D-D25AD2F05F1D}" srcOrd="13" destOrd="0" presId="urn:microsoft.com/office/officeart/2005/8/layout/list1"/>
    <dgm:cxn modelId="{1D2CA8EE-7919-46A1-9D88-53FE7A493F9C}" type="presParOf" srcId="{C0ADEFD3-186A-4837-B888-D73DCA3E4A6A}" destId="{8E94C7A6-AE35-4304-9431-6BE3B2AF9F9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D6F675-69AB-4D50-B027-CB173E38FD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BE0EC17-F954-4B84-BD46-4FE13338C410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Cálculo de productos, factorizaciones y productos notables.</a:t>
          </a:r>
          <a:endParaRPr lang="es-ES" sz="1800" b="1" dirty="0">
            <a:latin typeface="Arial Narrow" pitchFamily="34" charset="0"/>
          </a:endParaRPr>
        </a:p>
      </dgm:t>
    </dgm:pt>
    <dgm:pt modelId="{93D88703-4D4A-4291-8BF1-EC550C8914A7}" type="parTrans" cxnId="{7FA5F3C0-8E37-41A8-9C2E-3E864B3BA8CB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277966B2-5742-4DAD-B39D-7C798874D060}" type="sibTrans" cxnId="{7FA5F3C0-8E37-41A8-9C2E-3E864B3BA8CB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6A7AD8C5-CBC9-4BD2-9BB5-9D8C71246D4F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Análisis de fórmulas de perímetros, áreas y volúmenes en relación con la incidencia de la variación de los elementos lineales y viceversa.</a:t>
          </a:r>
          <a:endParaRPr lang="es-ES" sz="1800" b="1" dirty="0">
            <a:latin typeface="Arial Narrow" pitchFamily="34" charset="0"/>
          </a:endParaRPr>
        </a:p>
      </dgm:t>
    </dgm:pt>
    <dgm:pt modelId="{BB172E5D-97A1-4F7D-A09F-52C84C2DA0F2}" type="parTrans" cxnId="{D3C62A35-1AAC-41DD-80FB-5FF071652E86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CF20CD57-A6C8-470D-BC0E-5EA251F0EBF9}" type="sibTrans" cxnId="{D3C62A35-1AAC-41DD-80FB-5FF071652E86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5BB3E9C5-66C4-480F-93F4-2B14AE920039}" type="pres">
      <dgm:prSet presAssocID="{98D6F675-69AB-4D50-B027-CB173E38FD24}" presName="linear" presStyleCnt="0">
        <dgm:presLayoutVars>
          <dgm:dir/>
          <dgm:animLvl val="lvl"/>
          <dgm:resizeHandles val="exact"/>
        </dgm:presLayoutVars>
      </dgm:prSet>
      <dgm:spPr/>
    </dgm:pt>
    <dgm:pt modelId="{60625B14-A39E-4F27-8DCB-C5F6DDD5958B}" type="pres">
      <dgm:prSet presAssocID="{ABE0EC17-F954-4B84-BD46-4FE13338C410}" presName="parentLin" presStyleCnt="0"/>
      <dgm:spPr/>
    </dgm:pt>
    <dgm:pt modelId="{5894D53D-9597-478F-847B-3C3E59D28484}" type="pres">
      <dgm:prSet presAssocID="{ABE0EC17-F954-4B84-BD46-4FE13338C410}" presName="parentLeftMargin" presStyleLbl="node1" presStyleIdx="0" presStyleCnt="2"/>
      <dgm:spPr/>
    </dgm:pt>
    <dgm:pt modelId="{1C0FCF6A-37FB-4EE2-9A50-BDB5DFCDD461}" type="pres">
      <dgm:prSet presAssocID="{ABE0EC17-F954-4B84-BD46-4FE13338C41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A9F844-9AF6-4955-BC34-5985B1CD8E45}" type="pres">
      <dgm:prSet presAssocID="{ABE0EC17-F954-4B84-BD46-4FE13338C410}" presName="negativeSpace" presStyleCnt="0"/>
      <dgm:spPr/>
    </dgm:pt>
    <dgm:pt modelId="{70EAD022-A466-46AE-A507-5539FC6ADB5C}" type="pres">
      <dgm:prSet presAssocID="{ABE0EC17-F954-4B84-BD46-4FE13338C410}" presName="childText" presStyleLbl="conFgAcc1" presStyleIdx="0" presStyleCnt="2">
        <dgm:presLayoutVars>
          <dgm:bulletEnabled val="1"/>
        </dgm:presLayoutVars>
      </dgm:prSet>
      <dgm:spPr/>
    </dgm:pt>
    <dgm:pt modelId="{063157FF-20E2-4A87-AB47-2871FBBA416F}" type="pres">
      <dgm:prSet presAssocID="{277966B2-5742-4DAD-B39D-7C798874D060}" presName="spaceBetweenRectangles" presStyleCnt="0"/>
      <dgm:spPr/>
    </dgm:pt>
    <dgm:pt modelId="{E52C3938-C1D9-4A37-8E21-A804DB37F396}" type="pres">
      <dgm:prSet presAssocID="{6A7AD8C5-CBC9-4BD2-9BB5-9D8C71246D4F}" presName="parentLin" presStyleCnt="0"/>
      <dgm:spPr/>
    </dgm:pt>
    <dgm:pt modelId="{DB0E4545-EB53-4873-8886-E853A17300B4}" type="pres">
      <dgm:prSet presAssocID="{6A7AD8C5-CBC9-4BD2-9BB5-9D8C71246D4F}" presName="parentLeftMargin" presStyleLbl="node1" presStyleIdx="0" presStyleCnt="2"/>
      <dgm:spPr/>
    </dgm:pt>
    <dgm:pt modelId="{15DEA38E-2CE1-4038-A70D-931842750AB6}" type="pres">
      <dgm:prSet presAssocID="{6A7AD8C5-CBC9-4BD2-9BB5-9D8C71246D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85A3A5-5993-4354-B4E1-45856C3B6924}" type="pres">
      <dgm:prSet presAssocID="{6A7AD8C5-CBC9-4BD2-9BB5-9D8C71246D4F}" presName="negativeSpace" presStyleCnt="0"/>
      <dgm:spPr/>
    </dgm:pt>
    <dgm:pt modelId="{2BC6C33D-0101-4CDC-BD8A-C8A5B5C0332B}" type="pres">
      <dgm:prSet presAssocID="{6A7AD8C5-CBC9-4BD2-9BB5-9D8C71246D4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B7A9B8D-6E70-4E24-9C09-B871C9595775}" type="presOf" srcId="{ABE0EC17-F954-4B84-BD46-4FE13338C410}" destId="{5894D53D-9597-478F-847B-3C3E59D28484}" srcOrd="0" destOrd="0" presId="urn:microsoft.com/office/officeart/2005/8/layout/list1"/>
    <dgm:cxn modelId="{88BB014B-88B8-4BD3-B653-5F5138FAF457}" type="presOf" srcId="{ABE0EC17-F954-4B84-BD46-4FE13338C410}" destId="{1C0FCF6A-37FB-4EE2-9A50-BDB5DFCDD461}" srcOrd="1" destOrd="0" presId="urn:microsoft.com/office/officeart/2005/8/layout/list1"/>
    <dgm:cxn modelId="{B8E9A093-F44A-4985-87E3-0FA814DA816B}" type="presOf" srcId="{6A7AD8C5-CBC9-4BD2-9BB5-9D8C71246D4F}" destId="{DB0E4545-EB53-4873-8886-E853A17300B4}" srcOrd="0" destOrd="0" presId="urn:microsoft.com/office/officeart/2005/8/layout/list1"/>
    <dgm:cxn modelId="{7FA5F3C0-8E37-41A8-9C2E-3E864B3BA8CB}" srcId="{98D6F675-69AB-4D50-B027-CB173E38FD24}" destId="{ABE0EC17-F954-4B84-BD46-4FE13338C410}" srcOrd="0" destOrd="0" parTransId="{93D88703-4D4A-4291-8BF1-EC550C8914A7}" sibTransId="{277966B2-5742-4DAD-B39D-7C798874D060}"/>
    <dgm:cxn modelId="{27EAD5DE-DF5D-4837-A198-557A14D87F64}" type="presOf" srcId="{98D6F675-69AB-4D50-B027-CB173E38FD24}" destId="{5BB3E9C5-66C4-480F-93F4-2B14AE920039}" srcOrd="0" destOrd="0" presId="urn:microsoft.com/office/officeart/2005/8/layout/list1"/>
    <dgm:cxn modelId="{E77E50CF-66C3-4808-B61E-ACAB5E328959}" type="presOf" srcId="{6A7AD8C5-CBC9-4BD2-9BB5-9D8C71246D4F}" destId="{15DEA38E-2CE1-4038-A70D-931842750AB6}" srcOrd="1" destOrd="0" presId="urn:microsoft.com/office/officeart/2005/8/layout/list1"/>
    <dgm:cxn modelId="{D3C62A35-1AAC-41DD-80FB-5FF071652E86}" srcId="{98D6F675-69AB-4D50-B027-CB173E38FD24}" destId="{6A7AD8C5-CBC9-4BD2-9BB5-9D8C71246D4F}" srcOrd="1" destOrd="0" parTransId="{BB172E5D-97A1-4F7D-A09F-52C84C2DA0F2}" sibTransId="{CF20CD57-A6C8-470D-BC0E-5EA251F0EBF9}"/>
    <dgm:cxn modelId="{F43546C0-608B-43C9-BFC6-E74F259F8905}" type="presParOf" srcId="{5BB3E9C5-66C4-480F-93F4-2B14AE920039}" destId="{60625B14-A39E-4F27-8DCB-C5F6DDD5958B}" srcOrd="0" destOrd="0" presId="urn:microsoft.com/office/officeart/2005/8/layout/list1"/>
    <dgm:cxn modelId="{5D4DE2C9-CC29-44A9-B0FB-522BB70EF137}" type="presParOf" srcId="{60625B14-A39E-4F27-8DCB-C5F6DDD5958B}" destId="{5894D53D-9597-478F-847B-3C3E59D28484}" srcOrd="0" destOrd="0" presId="urn:microsoft.com/office/officeart/2005/8/layout/list1"/>
    <dgm:cxn modelId="{D3C6EA8F-FAFA-4BF2-A889-DC09C25F3233}" type="presParOf" srcId="{60625B14-A39E-4F27-8DCB-C5F6DDD5958B}" destId="{1C0FCF6A-37FB-4EE2-9A50-BDB5DFCDD461}" srcOrd="1" destOrd="0" presId="urn:microsoft.com/office/officeart/2005/8/layout/list1"/>
    <dgm:cxn modelId="{EF71DAB8-1C55-4377-90BF-0F3E17F7B12B}" type="presParOf" srcId="{5BB3E9C5-66C4-480F-93F4-2B14AE920039}" destId="{96A9F844-9AF6-4955-BC34-5985B1CD8E45}" srcOrd="1" destOrd="0" presId="urn:microsoft.com/office/officeart/2005/8/layout/list1"/>
    <dgm:cxn modelId="{68EECA4C-C234-43F3-9AEC-7DFB43008D30}" type="presParOf" srcId="{5BB3E9C5-66C4-480F-93F4-2B14AE920039}" destId="{70EAD022-A466-46AE-A507-5539FC6ADB5C}" srcOrd="2" destOrd="0" presId="urn:microsoft.com/office/officeart/2005/8/layout/list1"/>
    <dgm:cxn modelId="{CBEE0B7D-7E39-49A5-9F80-8810D0D9920B}" type="presParOf" srcId="{5BB3E9C5-66C4-480F-93F4-2B14AE920039}" destId="{063157FF-20E2-4A87-AB47-2871FBBA416F}" srcOrd="3" destOrd="0" presId="urn:microsoft.com/office/officeart/2005/8/layout/list1"/>
    <dgm:cxn modelId="{1EA74BD0-DBE1-437F-8DDA-A43250AE4C94}" type="presParOf" srcId="{5BB3E9C5-66C4-480F-93F4-2B14AE920039}" destId="{E52C3938-C1D9-4A37-8E21-A804DB37F396}" srcOrd="4" destOrd="0" presId="urn:microsoft.com/office/officeart/2005/8/layout/list1"/>
    <dgm:cxn modelId="{CD3C7BF6-119E-4BCD-BE34-0E2269639EA2}" type="presParOf" srcId="{E52C3938-C1D9-4A37-8E21-A804DB37F396}" destId="{DB0E4545-EB53-4873-8886-E853A17300B4}" srcOrd="0" destOrd="0" presId="urn:microsoft.com/office/officeart/2005/8/layout/list1"/>
    <dgm:cxn modelId="{30259F05-B5AB-49D3-B0C9-F24D980E6F87}" type="presParOf" srcId="{E52C3938-C1D9-4A37-8E21-A804DB37F396}" destId="{15DEA38E-2CE1-4038-A70D-931842750AB6}" srcOrd="1" destOrd="0" presId="urn:microsoft.com/office/officeart/2005/8/layout/list1"/>
    <dgm:cxn modelId="{42D24E1B-9C48-48EE-8B33-90EC70E333D5}" type="presParOf" srcId="{5BB3E9C5-66C4-480F-93F4-2B14AE920039}" destId="{0A85A3A5-5993-4354-B4E1-45856C3B6924}" srcOrd="5" destOrd="0" presId="urn:microsoft.com/office/officeart/2005/8/layout/list1"/>
    <dgm:cxn modelId="{ABBBAE5A-DA0A-4B59-8F31-88CD5DAD30CE}" type="presParOf" srcId="{5BB3E9C5-66C4-480F-93F4-2B14AE920039}" destId="{2BC6C33D-0101-4CDC-BD8A-C8A5B5C0332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0CB5E5-D023-4DE5-AEF2-7A1B72A943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2D0065B-0E65-42FF-8AFC-1C697957B3DC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Congruencia de dos figuras planas. Criterios de congruencia de triángulos.</a:t>
          </a:r>
          <a:endParaRPr lang="es-ES" sz="1800" b="1" dirty="0">
            <a:latin typeface="Arial Narrow" pitchFamily="34" charset="0"/>
          </a:endParaRPr>
        </a:p>
      </dgm:t>
    </dgm:pt>
    <dgm:pt modelId="{34D79EE9-4859-4A9C-83D1-3A9152394B6C}" type="parTrans" cxnId="{6B0F4F2A-D6D5-4B8F-A993-957CF944DB91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086409BD-2ED6-49F9-B02D-C619E2E58883}" type="sibTrans" cxnId="{6B0F4F2A-D6D5-4B8F-A993-957CF944DB91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07FA99CF-12E7-4A50-BEA7-B63CD2F469C8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Resolución de problemas relativos a congruencia de trazos, ángulos y triángulos</a:t>
          </a:r>
          <a:endParaRPr lang="es-ES" sz="1800" b="1" dirty="0">
            <a:latin typeface="Arial Narrow" pitchFamily="34" charset="0"/>
          </a:endParaRPr>
        </a:p>
      </dgm:t>
    </dgm:pt>
    <dgm:pt modelId="{317EF184-A588-42F4-A4F7-355311F6B9D9}" type="parTrans" cxnId="{FBDA8EE8-61F3-45AC-A1DE-E9489E1E54A7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7AAA14EA-EA64-47ED-A82B-A045841E6587}" type="sibTrans" cxnId="{FBDA8EE8-61F3-45AC-A1DE-E9489E1E54A7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F3703205-4530-4B95-A8E3-1EE77434953B}">
      <dgm:prSet phldrT="[Texto]"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Clasificación de triángulos y cuadriláteros considerando sus ejes y centros de simetría.</a:t>
          </a:r>
          <a:endParaRPr lang="es-ES" sz="1800" b="1" dirty="0">
            <a:latin typeface="Arial Narrow" pitchFamily="34" charset="0"/>
          </a:endParaRPr>
        </a:p>
      </dgm:t>
    </dgm:pt>
    <dgm:pt modelId="{842ACAEC-F438-4A20-9CE0-D36947838439}" type="parTrans" cxnId="{38E7966E-37F3-40E6-A3D2-A7DAD5961D28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0419D202-F6C1-471F-93DD-8760767AA4FA}" type="sibTrans" cxnId="{38E7966E-37F3-40E6-A3D2-A7DAD5961D28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3C8BCF79-A62C-4160-B245-018F79042113}">
      <dgm:prSet custT="1"/>
      <dgm:spPr/>
      <dgm:t>
        <a:bodyPr/>
        <a:lstStyle/>
        <a:p>
          <a:r>
            <a:rPr lang="es-ES" sz="1800" b="1" dirty="0" smtClean="0">
              <a:latin typeface="Arial Narrow" pitchFamily="34" charset="0"/>
            </a:rPr>
            <a:t>Demostración de propiedades de triángulos, cuadriláteros y circunferencia, relacionadas con congruencia</a:t>
          </a:r>
          <a:endParaRPr lang="es-ES" sz="1800" b="1" dirty="0">
            <a:latin typeface="Arial Narrow" pitchFamily="34" charset="0"/>
          </a:endParaRPr>
        </a:p>
      </dgm:t>
    </dgm:pt>
    <dgm:pt modelId="{E045D615-EEC2-4E13-9409-E7AF82E7CFAA}" type="parTrans" cxnId="{8168C32E-4D49-4940-AE09-3105A05D01A6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E41CC894-3DF8-41C0-8768-0578167B0884}" type="sibTrans" cxnId="{8168C32E-4D49-4940-AE09-3105A05D01A6}">
      <dgm:prSet/>
      <dgm:spPr/>
      <dgm:t>
        <a:bodyPr/>
        <a:lstStyle/>
        <a:p>
          <a:endParaRPr lang="es-ES" sz="1800" b="1">
            <a:latin typeface="Arial Narrow" pitchFamily="34" charset="0"/>
          </a:endParaRPr>
        </a:p>
      </dgm:t>
    </dgm:pt>
    <dgm:pt modelId="{6F09AF97-FF08-4F91-A791-D8960A4B78A7}" type="pres">
      <dgm:prSet presAssocID="{530CB5E5-D023-4DE5-AEF2-7A1B72A943E5}" presName="linear" presStyleCnt="0">
        <dgm:presLayoutVars>
          <dgm:dir/>
          <dgm:animLvl val="lvl"/>
          <dgm:resizeHandles val="exact"/>
        </dgm:presLayoutVars>
      </dgm:prSet>
      <dgm:spPr/>
    </dgm:pt>
    <dgm:pt modelId="{98223167-A654-4D52-A8E4-A1CA1215CCE9}" type="pres">
      <dgm:prSet presAssocID="{E2D0065B-0E65-42FF-8AFC-1C697957B3DC}" presName="parentLin" presStyleCnt="0"/>
      <dgm:spPr/>
    </dgm:pt>
    <dgm:pt modelId="{84B0BB9C-ED43-41B1-B638-F1BB6EA9AE23}" type="pres">
      <dgm:prSet presAssocID="{E2D0065B-0E65-42FF-8AFC-1C697957B3DC}" presName="parentLeftMargin" presStyleLbl="node1" presStyleIdx="0" presStyleCnt="4"/>
      <dgm:spPr/>
    </dgm:pt>
    <dgm:pt modelId="{2958A8D2-D4EC-4965-8A9F-586C07AD11CC}" type="pres">
      <dgm:prSet presAssocID="{E2D0065B-0E65-42FF-8AFC-1C697957B3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78E2DD-C9C3-4483-A506-AB165E1BE50F}" type="pres">
      <dgm:prSet presAssocID="{E2D0065B-0E65-42FF-8AFC-1C697957B3DC}" presName="negativeSpace" presStyleCnt="0"/>
      <dgm:spPr/>
    </dgm:pt>
    <dgm:pt modelId="{D048B33C-B739-4566-9E21-F0282AA69F54}" type="pres">
      <dgm:prSet presAssocID="{E2D0065B-0E65-42FF-8AFC-1C697957B3DC}" presName="childText" presStyleLbl="conFgAcc1" presStyleIdx="0" presStyleCnt="4">
        <dgm:presLayoutVars>
          <dgm:bulletEnabled val="1"/>
        </dgm:presLayoutVars>
      </dgm:prSet>
      <dgm:spPr/>
    </dgm:pt>
    <dgm:pt modelId="{E23D2E31-59BF-4ABA-BA91-51B7CE913140}" type="pres">
      <dgm:prSet presAssocID="{086409BD-2ED6-49F9-B02D-C619E2E58883}" presName="spaceBetweenRectangles" presStyleCnt="0"/>
      <dgm:spPr/>
    </dgm:pt>
    <dgm:pt modelId="{1BA20D27-1866-4E63-B4F3-A463FA378050}" type="pres">
      <dgm:prSet presAssocID="{07FA99CF-12E7-4A50-BEA7-B63CD2F469C8}" presName="parentLin" presStyleCnt="0"/>
      <dgm:spPr/>
    </dgm:pt>
    <dgm:pt modelId="{C3B8A2FB-379F-453C-B383-A9F9365AF510}" type="pres">
      <dgm:prSet presAssocID="{07FA99CF-12E7-4A50-BEA7-B63CD2F469C8}" presName="parentLeftMargin" presStyleLbl="node1" presStyleIdx="0" presStyleCnt="4"/>
      <dgm:spPr/>
    </dgm:pt>
    <dgm:pt modelId="{F3DFE5A8-EB1C-4D21-ACA1-70863ADEA7FF}" type="pres">
      <dgm:prSet presAssocID="{07FA99CF-12E7-4A50-BEA7-B63CD2F469C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277FBBD-02D8-4DBB-9D3D-C6D322AEA1FD}" type="pres">
      <dgm:prSet presAssocID="{07FA99CF-12E7-4A50-BEA7-B63CD2F469C8}" presName="negativeSpace" presStyleCnt="0"/>
      <dgm:spPr/>
    </dgm:pt>
    <dgm:pt modelId="{ED341056-C7A9-4BAA-9CB7-B4A5FB2A3C4F}" type="pres">
      <dgm:prSet presAssocID="{07FA99CF-12E7-4A50-BEA7-B63CD2F469C8}" presName="childText" presStyleLbl="conFgAcc1" presStyleIdx="1" presStyleCnt="4">
        <dgm:presLayoutVars>
          <dgm:bulletEnabled val="1"/>
        </dgm:presLayoutVars>
      </dgm:prSet>
      <dgm:spPr/>
    </dgm:pt>
    <dgm:pt modelId="{3C752CAB-A0BD-462B-989C-6134EC7C88CD}" type="pres">
      <dgm:prSet presAssocID="{7AAA14EA-EA64-47ED-A82B-A045841E6587}" presName="spaceBetweenRectangles" presStyleCnt="0"/>
      <dgm:spPr/>
    </dgm:pt>
    <dgm:pt modelId="{9708A9C5-A4C3-40C1-9C97-4677BE88E27F}" type="pres">
      <dgm:prSet presAssocID="{3C8BCF79-A62C-4160-B245-018F79042113}" presName="parentLin" presStyleCnt="0"/>
      <dgm:spPr/>
    </dgm:pt>
    <dgm:pt modelId="{430F6139-E0A5-4694-A377-B674A62BCD4F}" type="pres">
      <dgm:prSet presAssocID="{3C8BCF79-A62C-4160-B245-018F79042113}" presName="parentLeftMargin" presStyleLbl="node1" presStyleIdx="1" presStyleCnt="4"/>
      <dgm:spPr/>
    </dgm:pt>
    <dgm:pt modelId="{1BAF5B8A-AEFF-4BCF-9B9F-BB0A0774BCC1}" type="pres">
      <dgm:prSet presAssocID="{3C8BCF79-A62C-4160-B245-018F7904211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C76C50-F252-4D27-8A0E-03C0ED967D82}" type="pres">
      <dgm:prSet presAssocID="{3C8BCF79-A62C-4160-B245-018F79042113}" presName="negativeSpace" presStyleCnt="0"/>
      <dgm:spPr/>
    </dgm:pt>
    <dgm:pt modelId="{8D8880C5-7E0A-44B8-BC4F-DE368B34BDC4}" type="pres">
      <dgm:prSet presAssocID="{3C8BCF79-A62C-4160-B245-018F79042113}" presName="childText" presStyleLbl="conFgAcc1" presStyleIdx="2" presStyleCnt="4">
        <dgm:presLayoutVars>
          <dgm:bulletEnabled val="1"/>
        </dgm:presLayoutVars>
      </dgm:prSet>
      <dgm:spPr/>
    </dgm:pt>
    <dgm:pt modelId="{5552A888-4B7B-43A8-8911-A1108102E9D8}" type="pres">
      <dgm:prSet presAssocID="{E41CC894-3DF8-41C0-8768-0578167B0884}" presName="spaceBetweenRectangles" presStyleCnt="0"/>
      <dgm:spPr/>
    </dgm:pt>
    <dgm:pt modelId="{467E246C-0F65-432E-94D1-619BCC0D84FC}" type="pres">
      <dgm:prSet presAssocID="{F3703205-4530-4B95-A8E3-1EE77434953B}" presName="parentLin" presStyleCnt="0"/>
      <dgm:spPr/>
    </dgm:pt>
    <dgm:pt modelId="{83B6816A-B58E-4E09-AB1C-A2B3A837DF1B}" type="pres">
      <dgm:prSet presAssocID="{F3703205-4530-4B95-A8E3-1EE77434953B}" presName="parentLeftMargin" presStyleLbl="node1" presStyleIdx="2" presStyleCnt="4"/>
      <dgm:spPr/>
    </dgm:pt>
    <dgm:pt modelId="{47DAB3A2-BC0F-40F6-8378-7D27FCB2239C}" type="pres">
      <dgm:prSet presAssocID="{F3703205-4530-4B95-A8E3-1EE77434953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03F3D5-F94D-4CC8-AF41-C096C6429F4D}" type="pres">
      <dgm:prSet presAssocID="{F3703205-4530-4B95-A8E3-1EE77434953B}" presName="negativeSpace" presStyleCnt="0"/>
      <dgm:spPr/>
    </dgm:pt>
    <dgm:pt modelId="{656FF197-607D-4BEF-B433-4A68705A3595}" type="pres">
      <dgm:prSet presAssocID="{F3703205-4530-4B95-A8E3-1EE77434953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8FD6E32-1933-4C82-A16F-1EEA93EAE87C}" type="presOf" srcId="{530CB5E5-D023-4DE5-AEF2-7A1B72A943E5}" destId="{6F09AF97-FF08-4F91-A791-D8960A4B78A7}" srcOrd="0" destOrd="0" presId="urn:microsoft.com/office/officeart/2005/8/layout/list1"/>
    <dgm:cxn modelId="{982BF043-2A8B-42AE-9248-B3B379D9C38D}" type="presOf" srcId="{07FA99CF-12E7-4A50-BEA7-B63CD2F469C8}" destId="{F3DFE5A8-EB1C-4D21-ACA1-70863ADEA7FF}" srcOrd="1" destOrd="0" presId="urn:microsoft.com/office/officeart/2005/8/layout/list1"/>
    <dgm:cxn modelId="{56473282-C897-4605-984B-08F62E300886}" type="presOf" srcId="{3C8BCF79-A62C-4160-B245-018F79042113}" destId="{430F6139-E0A5-4694-A377-B674A62BCD4F}" srcOrd="0" destOrd="0" presId="urn:microsoft.com/office/officeart/2005/8/layout/list1"/>
    <dgm:cxn modelId="{05A98C2C-1DCF-47B2-83F1-005B82E24EE2}" type="presOf" srcId="{E2D0065B-0E65-42FF-8AFC-1C697957B3DC}" destId="{84B0BB9C-ED43-41B1-B638-F1BB6EA9AE23}" srcOrd="0" destOrd="0" presId="urn:microsoft.com/office/officeart/2005/8/layout/list1"/>
    <dgm:cxn modelId="{FBDA8EE8-61F3-45AC-A1DE-E9489E1E54A7}" srcId="{530CB5E5-D023-4DE5-AEF2-7A1B72A943E5}" destId="{07FA99CF-12E7-4A50-BEA7-B63CD2F469C8}" srcOrd="1" destOrd="0" parTransId="{317EF184-A588-42F4-A4F7-355311F6B9D9}" sibTransId="{7AAA14EA-EA64-47ED-A82B-A045841E6587}"/>
    <dgm:cxn modelId="{B08B6933-8D92-4644-B09D-4573AA74EFE3}" type="presOf" srcId="{E2D0065B-0E65-42FF-8AFC-1C697957B3DC}" destId="{2958A8D2-D4EC-4965-8A9F-586C07AD11CC}" srcOrd="1" destOrd="0" presId="urn:microsoft.com/office/officeart/2005/8/layout/list1"/>
    <dgm:cxn modelId="{38E7966E-37F3-40E6-A3D2-A7DAD5961D28}" srcId="{530CB5E5-D023-4DE5-AEF2-7A1B72A943E5}" destId="{F3703205-4530-4B95-A8E3-1EE77434953B}" srcOrd="3" destOrd="0" parTransId="{842ACAEC-F438-4A20-9CE0-D36947838439}" sibTransId="{0419D202-F6C1-471F-93DD-8760767AA4FA}"/>
    <dgm:cxn modelId="{8168C32E-4D49-4940-AE09-3105A05D01A6}" srcId="{530CB5E5-D023-4DE5-AEF2-7A1B72A943E5}" destId="{3C8BCF79-A62C-4160-B245-018F79042113}" srcOrd="2" destOrd="0" parTransId="{E045D615-EEC2-4E13-9409-E7AF82E7CFAA}" sibTransId="{E41CC894-3DF8-41C0-8768-0578167B0884}"/>
    <dgm:cxn modelId="{FE826571-7BC1-4B0A-912D-E51C3D913FE8}" type="presOf" srcId="{F3703205-4530-4B95-A8E3-1EE77434953B}" destId="{47DAB3A2-BC0F-40F6-8378-7D27FCB2239C}" srcOrd="1" destOrd="0" presId="urn:microsoft.com/office/officeart/2005/8/layout/list1"/>
    <dgm:cxn modelId="{6B0F4F2A-D6D5-4B8F-A993-957CF944DB91}" srcId="{530CB5E5-D023-4DE5-AEF2-7A1B72A943E5}" destId="{E2D0065B-0E65-42FF-8AFC-1C697957B3DC}" srcOrd="0" destOrd="0" parTransId="{34D79EE9-4859-4A9C-83D1-3A9152394B6C}" sibTransId="{086409BD-2ED6-49F9-B02D-C619E2E58883}"/>
    <dgm:cxn modelId="{967B7018-BB6C-4DF6-A08F-B453ABFA1B4D}" type="presOf" srcId="{F3703205-4530-4B95-A8E3-1EE77434953B}" destId="{83B6816A-B58E-4E09-AB1C-A2B3A837DF1B}" srcOrd="0" destOrd="0" presId="urn:microsoft.com/office/officeart/2005/8/layout/list1"/>
    <dgm:cxn modelId="{D67D0CF3-5EDF-4CCA-9D5F-B709E7AC0754}" type="presOf" srcId="{07FA99CF-12E7-4A50-BEA7-B63CD2F469C8}" destId="{C3B8A2FB-379F-453C-B383-A9F9365AF510}" srcOrd="0" destOrd="0" presId="urn:microsoft.com/office/officeart/2005/8/layout/list1"/>
    <dgm:cxn modelId="{8A0E0A23-A9A3-4F3F-A244-2FDC6F808FD4}" type="presOf" srcId="{3C8BCF79-A62C-4160-B245-018F79042113}" destId="{1BAF5B8A-AEFF-4BCF-9B9F-BB0A0774BCC1}" srcOrd="1" destOrd="0" presId="urn:microsoft.com/office/officeart/2005/8/layout/list1"/>
    <dgm:cxn modelId="{D47D87A6-ED83-4DCA-9DAA-A67F9741DD48}" type="presParOf" srcId="{6F09AF97-FF08-4F91-A791-D8960A4B78A7}" destId="{98223167-A654-4D52-A8E4-A1CA1215CCE9}" srcOrd="0" destOrd="0" presId="urn:microsoft.com/office/officeart/2005/8/layout/list1"/>
    <dgm:cxn modelId="{7B4F35D0-8EB8-4C3C-B07C-81F4F3205394}" type="presParOf" srcId="{98223167-A654-4D52-A8E4-A1CA1215CCE9}" destId="{84B0BB9C-ED43-41B1-B638-F1BB6EA9AE23}" srcOrd="0" destOrd="0" presId="urn:microsoft.com/office/officeart/2005/8/layout/list1"/>
    <dgm:cxn modelId="{F025047A-CE0A-44B1-A57C-152700B8EC16}" type="presParOf" srcId="{98223167-A654-4D52-A8E4-A1CA1215CCE9}" destId="{2958A8D2-D4EC-4965-8A9F-586C07AD11CC}" srcOrd="1" destOrd="0" presId="urn:microsoft.com/office/officeart/2005/8/layout/list1"/>
    <dgm:cxn modelId="{9049BB6F-CB06-49ED-9CF1-201F97366009}" type="presParOf" srcId="{6F09AF97-FF08-4F91-A791-D8960A4B78A7}" destId="{1478E2DD-C9C3-4483-A506-AB165E1BE50F}" srcOrd="1" destOrd="0" presId="urn:microsoft.com/office/officeart/2005/8/layout/list1"/>
    <dgm:cxn modelId="{7296D3ED-DA20-4399-8248-D41EC873FCDD}" type="presParOf" srcId="{6F09AF97-FF08-4F91-A791-D8960A4B78A7}" destId="{D048B33C-B739-4566-9E21-F0282AA69F54}" srcOrd="2" destOrd="0" presId="urn:microsoft.com/office/officeart/2005/8/layout/list1"/>
    <dgm:cxn modelId="{7254D2FB-E382-4AB0-B73B-7D811B1D2A8C}" type="presParOf" srcId="{6F09AF97-FF08-4F91-A791-D8960A4B78A7}" destId="{E23D2E31-59BF-4ABA-BA91-51B7CE913140}" srcOrd="3" destOrd="0" presId="urn:microsoft.com/office/officeart/2005/8/layout/list1"/>
    <dgm:cxn modelId="{A095106C-2B16-4E89-B583-3BCACB9321A8}" type="presParOf" srcId="{6F09AF97-FF08-4F91-A791-D8960A4B78A7}" destId="{1BA20D27-1866-4E63-B4F3-A463FA378050}" srcOrd="4" destOrd="0" presId="urn:microsoft.com/office/officeart/2005/8/layout/list1"/>
    <dgm:cxn modelId="{5357F1A5-38CC-44A2-A79C-DBBAB642ADF8}" type="presParOf" srcId="{1BA20D27-1866-4E63-B4F3-A463FA378050}" destId="{C3B8A2FB-379F-453C-B383-A9F9365AF510}" srcOrd="0" destOrd="0" presId="urn:microsoft.com/office/officeart/2005/8/layout/list1"/>
    <dgm:cxn modelId="{8D41F499-4DD8-45DC-A16E-69FFB03570A9}" type="presParOf" srcId="{1BA20D27-1866-4E63-B4F3-A463FA378050}" destId="{F3DFE5A8-EB1C-4D21-ACA1-70863ADEA7FF}" srcOrd="1" destOrd="0" presId="urn:microsoft.com/office/officeart/2005/8/layout/list1"/>
    <dgm:cxn modelId="{36B3A55B-3236-45E3-8A50-063581AD2AC5}" type="presParOf" srcId="{6F09AF97-FF08-4F91-A791-D8960A4B78A7}" destId="{A277FBBD-02D8-4DBB-9D3D-C6D322AEA1FD}" srcOrd="5" destOrd="0" presId="urn:microsoft.com/office/officeart/2005/8/layout/list1"/>
    <dgm:cxn modelId="{A8AB422E-AAA2-4C18-AB88-5373E1103414}" type="presParOf" srcId="{6F09AF97-FF08-4F91-A791-D8960A4B78A7}" destId="{ED341056-C7A9-4BAA-9CB7-B4A5FB2A3C4F}" srcOrd="6" destOrd="0" presId="urn:microsoft.com/office/officeart/2005/8/layout/list1"/>
    <dgm:cxn modelId="{1FC098D8-C446-4FE9-A08A-8C170331FFB4}" type="presParOf" srcId="{6F09AF97-FF08-4F91-A791-D8960A4B78A7}" destId="{3C752CAB-A0BD-462B-989C-6134EC7C88CD}" srcOrd="7" destOrd="0" presId="urn:microsoft.com/office/officeart/2005/8/layout/list1"/>
    <dgm:cxn modelId="{D00DAE67-EB52-4CFB-BB40-AD87E6687E38}" type="presParOf" srcId="{6F09AF97-FF08-4F91-A791-D8960A4B78A7}" destId="{9708A9C5-A4C3-40C1-9C97-4677BE88E27F}" srcOrd="8" destOrd="0" presId="urn:microsoft.com/office/officeart/2005/8/layout/list1"/>
    <dgm:cxn modelId="{E036C1AE-BBB5-4E5F-A25A-C6161DEE81FF}" type="presParOf" srcId="{9708A9C5-A4C3-40C1-9C97-4677BE88E27F}" destId="{430F6139-E0A5-4694-A377-B674A62BCD4F}" srcOrd="0" destOrd="0" presId="urn:microsoft.com/office/officeart/2005/8/layout/list1"/>
    <dgm:cxn modelId="{735A8AC7-47D8-4B2E-9405-0FCD9EBEB1F6}" type="presParOf" srcId="{9708A9C5-A4C3-40C1-9C97-4677BE88E27F}" destId="{1BAF5B8A-AEFF-4BCF-9B9F-BB0A0774BCC1}" srcOrd="1" destOrd="0" presId="urn:microsoft.com/office/officeart/2005/8/layout/list1"/>
    <dgm:cxn modelId="{385CBEB9-F81F-4DE5-8C05-3041CBA4C88A}" type="presParOf" srcId="{6F09AF97-FF08-4F91-A791-D8960A4B78A7}" destId="{84C76C50-F252-4D27-8A0E-03C0ED967D82}" srcOrd="9" destOrd="0" presId="urn:microsoft.com/office/officeart/2005/8/layout/list1"/>
    <dgm:cxn modelId="{0CBAAA30-A7C8-4ECB-9BBD-C8E95463E42F}" type="presParOf" srcId="{6F09AF97-FF08-4F91-A791-D8960A4B78A7}" destId="{8D8880C5-7E0A-44B8-BC4F-DE368B34BDC4}" srcOrd="10" destOrd="0" presId="urn:microsoft.com/office/officeart/2005/8/layout/list1"/>
    <dgm:cxn modelId="{0CD7AA17-F043-44B5-A3E0-9D163AE01DA3}" type="presParOf" srcId="{6F09AF97-FF08-4F91-A791-D8960A4B78A7}" destId="{5552A888-4B7B-43A8-8911-A1108102E9D8}" srcOrd="11" destOrd="0" presId="urn:microsoft.com/office/officeart/2005/8/layout/list1"/>
    <dgm:cxn modelId="{16E62E84-DED0-48B4-BBFB-234023199E5A}" type="presParOf" srcId="{6F09AF97-FF08-4F91-A791-D8960A4B78A7}" destId="{467E246C-0F65-432E-94D1-619BCC0D84FC}" srcOrd="12" destOrd="0" presId="urn:microsoft.com/office/officeart/2005/8/layout/list1"/>
    <dgm:cxn modelId="{BF765A83-AAE0-45BC-95F1-125D004BD561}" type="presParOf" srcId="{467E246C-0F65-432E-94D1-619BCC0D84FC}" destId="{83B6816A-B58E-4E09-AB1C-A2B3A837DF1B}" srcOrd="0" destOrd="0" presId="urn:microsoft.com/office/officeart/2005/8/layout/list1"/>
    <dgm:cxn modelId="{E18C5A8C-8D3D-4CE7-AD70-30EE858EEA1D}" type="presParOf" srcId="{467E246C-0F65-432E-94D1-619BCC0D84FC}" destId="{47DAB3A2-BC0F-40F6-8378-7D27FCB2239C}" srcOrd="1" destOrd="0" presId="urn:microsoft.com/office/officeart/2005/8/layout/list1"/>
    <dgm:cxn modelId="{83F8A85E-786F-4A70-A116-15FC25863482}" type="presParOf" srcId="{6F09AF97-FF08-4F91-A791-D8960A4B78A7}" destId="{C103F3D5-F94D-4CC8-AF41-C096C6429F4D}" srcOrd="13" destOrd="0" presId="urn:microsoft.com/office/officeart/2005/8/layout/list1"/>
    <dgm:cxn modelId="{F99EF0D3-AE3B-4B70-83ED-B7B26A9F890C}" type="presParOf" srcId="{6F09AF97-FF08-4F91-A791-D8960A4B78A7}" destId="{656FF197-607D-4BEF-B433-4A68705A359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4F8D3-E20F-41E5-8767-7A9C78A966A5}">
      <dsp:nvSpPr>
        <dsp:cNvPr id="0" name=""/>
        <dsp:cNvSpPr/>
      </dsp:nvSpPr>
      <dsp:spPr>
        <a:xfrm>
          <a:off x="504059" y="2304258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Unidades</a:t>
          </a:r>
          <a:endParaRPr lang="es-ES" sz="1500" kern="1200" dirty="0"/>
        </a:p>
      </dsp:txBody>
      <dsp:txXfrm>
        <a:off x="524330" y="2324529"/>
        <a:ext cx="1343643" cy="651550"/>
      </dsp:txXfrm>
    </dsp:sp>
    <dsp:sp modelId="{1B5FDEBB-9602-4B8B-98A0-0C4587302804}">
      <dsp:nvSpPr>
        <dsp:cNvPr id="0" name=""/>
        <dsp:cNvSpPr/>
      </dsp:nvSpPr>
      <dsp:spPr>
        <a:xfrm rot="19466912">
          <a:off x="1518874" y="1486793"/>
          <a:ext cx="396306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963060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401327" y="1399098"/>
        <a:ext cx="198153" cy="198153"/>
      </dsp:txXfrm>
    </dsp:sp>
    <dsp:sp modelId="{49EE0596-2518-474A-BED5-BB56CDBF67A3}">
      <dsp:nvSpPr>
        <dsp:cNvPr id="0" name=""/>
        <dsp:cNvSpPr/>
      </dsp:nvSpPr>
      <dsp:spPr>
        <a:xfrm>
          <a:off x="5112564" y="0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Números</a:t>
          </a:r>
          <a:endParaRPr lang="es-ES" sz="1500" kern="1200" dirty="0"/>
        </a:p>
      </dsp:txBody>
      <dsp:txXfrm>
        <a:off x="5132835" y="20271"/>
        <a:ext cx="1343643" cy="651550"/>
      </dsp:txXfrm>
    </dsp:sp>
    <dsp:sp modelId="{4EF3B401-65C6-4B19-8B6D-F68DB07DF251}">
      <dsp:nvSpPr>
        <dsp:cNvPr id="0" name=""/>
        <dsp:cNvSpPr/>
      </dsp:nvSpPr>
      <dsp:spPr>
        <a:xfrm rot="20298150">
          <a:off x="1743346" y="1882839"/>
          <a:ext cx="409018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090185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686184" y="1791966"/>
        <a:ext cx="204509" cy="204509"/>
      </dsp:txXfrm>
    </dsp:sp>
    <dsp:sp modelId="{0D9CC33A-FA31-4BAC-942B-93802CBA50FB}">
      <dsp:nvSpPr>
        <dsp:cNvPr id="0" name=""/>
        <dsp:cNvSpPr/>
      </dsp:nvSpPr>
      <dsp:spPr>
        <a:xfrm>
          <a:off x="5688634" y="792091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Lenguaje algebraico</a:t>
          </a:r>
          <a:endParaRPr lang="es-ES" sz="1500" kern="1200" dirty="0"/>
        </a:p>
      </dsp:txBody>
      <dsp:txXfrm>
        <a:off x="5708905" y="812362"/>
        <a:ext cx="1343643" cy="651550"/>
      </dsp:txXfrm>
    </dsp:sp>
    <dsp:sp modelId="{12B5A333-577F-4643-A935-372FE6B45ED8}">
      <dsp:nvSpPr>
        <dsp:cNvPr id="0" name=""/>
        <dsp:cNvSpPr/>
      </dsp:nvSpPr>
      <dsp:spPr>
        <a:xfrm rot="20844650">
          <a:off x="1848529" y="2278882"/>
          <a:ext cx="330374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303749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417810" y="2207670"/>
        <a:ext cx="165187" cy="165187"/>
      </dsp:txXfrm>
    </dsp:sp>
    <dsp:sp modelId="{AC7600F1-39B2-4A42-9E78-577F93222DD0}">
      <dsp:nvSpPr>
        <dsp:cNvPr id="0" name=""/>
        <dsp:cNvSpPr/>
      </dsp:nvSpPr>
      <dsp:spPr>
        <a:xfrm>
          <a:off x="5112564" y="1584177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Trasformaciones isométricas</a:t>
          </a:r>
          <a:endParaRPr lang="es-ES" sz="1500" kern="1200" dirty="0"/>
        </a:p>
      </dsp:txBody>
      <dsp:txXfrm>
        <a:off x="5132835" y="1604448"/>
        <a:ext cx="1343643" cy="651550"/>
      </dsp:txXfrm>
    </dsp:sp>
    <dsp:sp modelId="{6468E24A-33D1-44D0-B50F-36E1E9B6F6CE}">
      <dsp:nvSpPr>
        <dsp:cNvPr id="0" name=""/>
        <dsp:cNvSpPr/>
      </dsp:nvSpPr>
      <dsp:spPr>
        <a:xfrm rot="63916">
          <a:off x="1887909" y="2674925"/>
          <a:ext cx="387306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873065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727615" y="2589480"/>
        <a:ext cx="193653" cy="193653"/>
      </dsp:txXfrm>
    </dsp:sp>
    <dsp:sp modelId="{0A614702-5EB8-40D5-BC9D-9E82DEDA4059}">
      <dsp:nvSpPr>
        <dsp:cNvPr id="0" name=""/>
        <dsp:cNvSpPr/>
      </dsp:nvSpPr>
      <dsp:spPr>
        <a:xfrm>
          <a:off x="5760640" y="2376263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Variaciones proporcionales</a:t>
          </a:r>
          <a:endParaRPr lang="es-ES" sz="1500" kern="1200" dirty="0"/>
        </a:p>
      </dsp:txBody>
      <dsp:txXfrm>
        <a:off x="5780911" y="2396534"/>
        <a:ext cx="1343643" cy="651550"/>
      </dsp:txXfrm>
    </dsp:sp>
    <dsp:sp modelId="{89680493-D15B-4658-97FD-D51976D7D91C}">
      <dsp:nvSpPr>
        <dsp:cNvPr id="0" name=""/>
        <dsp:cNvSpPr/>
      </dsp:nvSpPr>
      <dsp:spPr>
        <a:xfrm rot="900137">
          <a:off x="1831355" y="3070968"/>
          <a:ext cx="333809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338097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416951" y="2998897"/>
        <a:ext cx="166904" cy="166904"/>
      </dsp:txXfrm>
    </dsp:sp>
    <dsp:sp modelId="{CB08F793-FE76-4415-BF63-A5ABC98CDDCB}">
      <dsp:nvSpPr>
        <dsp:cNvPr id="0" name=""/>
        <dsp:cNvSpPr/>
      </dsp:nvSpPr>
      <dsp:spPr>
        <a:xfrm>
          <a:off x="5112564" y="3168349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Variaciones porcentuales</a:t>
          </a:r>
          <a:endParaRPr lang="es-ES" sz="1500" kern="1200" dirty="0"/>
        </a:p>
      </dsp:txBody>
      <dsp:txXfrm>
        <a:off x="5132835" y="3188620"/>
        <a:ext cx="1343643" cy="651550"/>
      </dsp:txXfrm>
    </dsp:sp>
    <dsp:sp modelId="{F8CD92A5-3E60-4E35-BBAC-2D62BA52CD98}">
      <dsp:nvSpPr>
        <dsp:cNvPr id="0" name=""/>
        <dsp:cNvSpPr/>
      </dsp:nvSpPr>
      <dsp:spPr>
        <a:xfrm rot="1366600">
          <a:off x="1721446" y="3467014"/>
          <a:ext cx="427799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277995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753494" y="3371446"/>
        <a:ext cx="213899" cy="213899"/>
      </dsp:txXfrm>
    </dsp:sp>
    <dsp:sp modelId="{75C3F51C-84DB-483D-BEDD-BCBDBD9D027C}">
      <dsp:nvSpPr>
        <dsp:cNvPr id="0" name=""/>
        <dsp:cNvSpPr/>
      </dsp:nvSpPr>
      <dsp:spPr>
        <a:xfrm>
          <a:off x="5832645" y="3960442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Factores y productos</a:t>
          </a:r>
          <a:endParaRPr lang="es-ES" sz="1500" kern="1200" dirty="0"/>
        </a:p>
      </dsp:txBody>
      <dsp:txXfrm>
        <a:off x="5852916" y="3980713"/>
        <a:ext cx="1343643" cy="651550"/>
      </dsp:txXfrm>
    </dsp:sp>
    <dsp:sp modelId="{FC3B3829-1C7C-4B34-8E93-64D1DE665BFD}">
      <dsp:nvSpPr>
        <dsp:cNvPr id="0" name=""/>
        <dsp:cNvSpPr/>
      </dsp:nvSpPr>
      <dsp:spPr>
        <a:xfrm rot="2232594">
          <a:off x="1476159" y="3863057"/>
          <a:ext cx="404848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048489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399192" y="3773227"/>
        <a:ext cx="202424" cy="202424"/>
      </dsp:txXfrm>
    </dsp:sp>
    <dsp:sp modelId="{366AA4F1-9C52-4ECA-BEA9-1EC6B7E38489}">
      <dsp:nvSpPr>
        <dsp:cNvPr id="0" name=""/>
        <dsp:cNvSpPr/>
      </dsp:nvSpPr>
      <dsp:spPr>
        <a:xfrm>
          <a:off x="5112564" y="4752528"/>
          <a:ext cx="1384185" cy="69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Congruencia de figuras planas</a:t>
          </a:r>
          <a:endParaRPr lang="es-ES" sz="1500" kern="1200" dirty="0"/>
        </a:p>
      </dsp:txBody>
      <dsp:txXfrm>
        <a:off x="5132835" y="4772799"/>
        <a:ext cx="1343643" cy="651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4D65D-1F1A-4549-80BA-B85986001D18}">
      <dsp:nvSpPr>
        <dsp:cNvPr id="0" name=""/>
        <dsp:cNvSpPr/>
      </dsp:nvSpPr>
      <dsp:spPr>
        <a:xfrm>
          <a:off x="0" y="489419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097CD-A298-4BE9-97F2-1E1DED91E149}">
      <dsp:nvSpPr>
        <dsp:cNvPr id="0" name=""/>
        <dsp:cNvSpPr/>
      </dsp:nvSpPr>
      <dsp:spPr>
        <a:xfrm>
          <a:off x="388620" y="31859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Potencias de base un  entero, un decimal o una fracción positiva y exponente un entero. Multiplicación de potencias.</a:t>
          </a:r>
          <a:endParaRPr lang="es-ES" sz="1800" b="1" kern="1200" dirty="0">
            <a:latin typeface="Arial Narrow" pitchFamily="34" charset="0"/>
          </a:endParaRPr>
        </a:p>
      </dsp:txBody>
      <dsp:txXfrm>
        <a:off x="433292" y="76531"/>
        <a:ext cx="5351336" cy="825776"/>
      </dsp:txXfrm>
    </dsp:sp>
    <dsp:sp modelId="{E9B07A1F-1904-4473-9E6A-18BDD348018F}">
      <dsp:nvSpPr>
        <dsp:cNvPr id="0" name=""/>
        <dsp:cNvSpPr/>
      </dsp:nvSpPr>
      <dsp:spPr>
        <a:xfrm>
          <a:off x="0" y="1895579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B2A12-5659-49B9-BEA1-A9EB0FD923FE}">
      <dsp:nvSpPr>
        <dsp:cNvPr id="0" name=""/>
        <dsp:cNvSpPr/>
      </dsp:nvSpPr>
      <dsp:spPr>
        <a:xfrm>
          <a:off x="388620" y="1438019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Números racionales 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irracionales.</a:t>
          </a:r>
          <a:endParaRPr lang="es-ES" sz="1800" b="1" kern="1200" dirty="0">
            <a:latin typeface="Arial Narrow" pitchFamily="34" charset="0"/>
          </a:endParaRPr>
        </a:p>
      </dsp:txBody>
      <dsp:txXfrm>
        <a:off x="433292" y="1482691"/>
        <a:ext cx="5351336" cy="825776"/>
      </dsp:txXfrm>
    </dsp:sp>
    <dsp:sp modelId="{B81A071A-FDB6-49EF-B40E-663405E34E8D}">
      <dsp:nvSpPr>
        <dsp:cNvPr id="0" name=""/>
        <dsp:cNvSpPr/>
      </dsp:nvSpPr>
      <dsp:spPr>
        <a:xfrm>
          <a:off x="0" y="3301740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A538C-2479-4561-B746-53D9D8ADB0DA}">
      <dsp:nvSpPr>
        <dsp:cNvPr id="0" name=""/>
        <dsp:cNvSpPr/>
      </dsp:nvSpPr>
      <dsp:spPr>
        <a:xfrm>
          <a:off x="388620" y="2844180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Resolución de problemas, estimaciones de cálculos, redondeos. Uso de la calculadora.</a:t>
          </a:r>
          <a:endParaRPr lang="es-ES" sz="1800" b="1" kern="1200" dirty="0">
            <a:latin typeface="Arial Narrow" pitchFamily="34" charset="0"/>
          </a:endParaRPr>
        </a:p>
      </dsp:txBody>
      <dsp:txXfrm>
        <a:off x="433292" y="2888852"/>
        <a:ext cx="5351336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A4973-B62F-425F-B7D8-B25A8F60E224}">
      <dsp:nvSpPr>
        <dsp:cNvPr id="0" name=""/>
        <dsp:cNvSpPr/>
      </dsp:nvSpPr>
      <dsp:spPr>
        <a:xfrm>
          <a:off x="0" y="489419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0FC6D-0F2D-4CDE-B567-52A7306A8E9A}">
      <dsp:nvSpPr>
        <dsp:cNvPr id="0" name=""/>
        <dsp:cNvSpPr/>
      </dsp:nvSpPr>
      <dsp:spPr>
        <a:xfrm>
          <a:off x="388620" y="31859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Arial Narrow" pitchFamily="34" charset="0"/>
            </a:rPr>
            <a:t>Operatoria algebraica. Generalización de la operatoria aritmética a través del uso de símbolos. Convención de uso de los paréntesis. Reducción de términos semejantes. Sintaxis del lenguaje algebraico.</a:t>
          </a:r>
          <a:endParaRPr lang="es-ES" sz="1600" b="1" kern="1200" dirty="0">
            <a:latin typeface="Arial Narrow" pitchFamily="34" charset="0"/>
          </a:endParaRPr>
        </a:p>
      </dsp:txBody>
      <dsp:txXfrm>
        <a:off x="433292" y="76531"/>
        <a:ext cx="5351336" cy="825776"/>
      </dsp:txXfrm>
    </dsp:sp>
    <dsp:sp modelId="{8F4DE669-D4C0-4DC5-B9A1-6F5C9DDC66F5}">
      <dsp:nvSpPr>
        <dsp:cNvPr id="0" name=""/>
        <dsp:cNvSpPr/>
      </dsp:nvSpPr>
      <dsp:spPr>
        <a:xfrm>
          <a:off x="0" y="1895579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A0416-20CD-4111-8C82-3C4AAEA96FEF}">
      <dsp:nvSpPr>
        <dsp:cNvPr id="0" name=""/>
        <dsp:cNvSpPr/>
      </dsp:nvSpPr>
      <dsp:spPr>
        <a:xfrm>
          <a:off x="388620" y="1438019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Arial Narrow" pitchFamily="34" charset="0"/>
            </a:rPr>
            <a:t>Demostración de propiedades asociadas a los conceptos de múltiplos, factores y divisibilidad.</a:t>
          </a:r>
          <a:endParaRPr lang="es-ES" sz="1600" b="1" kern="1200" dirty="0">
            <a:latin typeface="Arial Narrow" pitchFamily="34" charset="0"/>
          </a:endParaRPr>
        </a:p>
      </dsp:txBody>
      <dsp:txXfrm>
        <a:off x="433292" y="1482691"/>
        <a:ext cx="5351336" cy="825776"/>
      </dsp:txXfrm>
    </dsp:sp>
    <dsp:sp modelId="{476F238B-DF37-470C-87E1-81A73949048D}">
      <dsp:nvSpPr>
        <dsp:cNvPr id="0" name=""/>
        <dsp:cNvSpPr/>
      </dsp:nvSpPr>
      <dsp:spPr>
        <a:xfrm>
          <a:off x="0" y="3301740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75E82-F6D5-4DEA-85FE-53E552F43043}">
      <dsp:nvSpPr>
        <dsp:cNvPr id="0" name=""/>
        <dsp:cNvSpPr/>
      </dsp:nvSpPr>
      <dsp:spPr>
        <a:xfrm>
          <a:off x="388620" y="2844180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Arial Narrow" pitchFamily="34" charset="0"/>
            </a:rPr>
            <a:t>Planteo y resolución de problemas que involucren ecuaciones de primer grado con una incógnita.</a:t>
          </a:r>
          <a:endParaRPr lang="es-ES" sz="1600" b="1" kern="1200" dirty="0">
            <a:latin typeface="Arial Narrow" pitchFamily="34" charset="0"/>
          </a:endParaRPr>
        </a:p>
      </dsp:txBody>
      <dsp:txXfrm>
        <a:off x="433292" y="2888852"/>
        <a:ext cx="5351336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3505A-0A54-4518-B534-A82C98A7E3B7}">
      <dsp:nvSpPr>
        <dsp:cNvPr id="0" name=""/>
        <dsp:cNvSpPr/>
      </dsp:nvSpPr>
      <dsp:spPr>
        <a:xfrm>
          <a:off x="0" y="718200"/>
          <a:ext cx="77724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65503-EAE3-40D9-BEE2-033DEEF34C9E}">
      <dsp:nvSpPr>
        <dsp:cNvPr id="0" name=""/>
        <dsp:cNvSpPr/>
      </dsp:nvSpPr>
      <dsp:spPr>
        <a:xfrm>
          <a:off x="388620" y="9720"/>
          <a:ext cx="5440680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Traslaciones, simetrías y rotaciones de figuras planas.</a:t>
          </a:r>
          <a:endParaRPr lang="es-ES" sz="1800" b="1" kern="1200" dirty="0">
            <a:latin typeface="Arial Narrow" pitchFamily="34" charset="0"/>
          </a:endParaRPr>
        </a:p>
      </dsp:txBody>
      <dsp:txXfrm>
        <a:off x="457790" y="78890"/>
        <a:ext cx="5302340" cy="1278620"/>
      </dsp:txXfrm>
    </dsp:sp>
    <dsp:sp modelId="{7C9C0BED-E467-4FD9-B21D-F256CE2751A3}">
      <dsp:nvSpPr>
        <dsp:cNvPr id="0" name=""/>
        <dsp:cNvSpPr/>
      </dsp:nvSpPr>
      <dsp:spPr>
        <a:xfrm>
          <a:off x="0" y="2895480"/>
          <a:ext cx="77724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A21DC-DE51-41A1-8B10-6B73C3C6386F}">
      <dsp:nvSpPr>
        <dsp:cNvPr id="0" name=""/>
        <dsp:cNvSpPr/>
      </dsp:nvSpPr>
      <dsp:spPr>
        <a:xfrm>
          <a:off x="388620" y="2187000"/>
          <a:ext cx="5440680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Uso de regla y compás; de escuadra y transportador; manejo de un programa computacional que permita dibujar y transformar figuras geométricas.</a:t>
          </a:r>
          <a:endParaRPr lang="es-ES" sz="1800" b="1" kern="1200" dirty="0">
            <a:latin typeface="Arial Narrow" pitchFamily="34" charset="0"/>
          </a:endParaRPr>
        </a:p>
      </dsp:txBody>
      <dsp:txXfrm>
        <a:off x="457790" y="2256170"/>
        <a:ext cx="5302340" cy="1278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AC6EF-847A-47B5-9BF5-BD01B8EF5FF0}">
      <dsp:nvSpPr>
        <dsp:cNvPr id="0" name=""/>
        <dsp:cNvSpPr/>
      </dsp:nvSpPr>
      <dsp:spPr>
        <a:xfrm>
          <a:off x="0" y="489419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B71E0-55FF-43C5-BB33-15D124F1C1C8}">
      <dsp:nvSpPr>
        <dsp:cNvPr id="0" name=""/>
        <dsp:cNvSpPr/>
      </dsp:nvSpPr>
      <dsp:spPr>
        <a:xfrm>
          <a:off x="388620" y="31859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Gráficos de distinto tipo; interpretación y lectura.</a:t>
          </a:r>
          <a:endParaRPr lang="es-ES" sz="1800" b="1" kern="1200" dirty="0">
            <a:latin typeface="Arial Narrow" pitchFamily="34" charset="0"/>
          </a:endParaRPr>
        </a:p>
      </dsp:txBody>
      <dsp:txXfrm>
        <a:off x="433292" y="76531"/>
        <a:ext cx="5351336" cy="825776"/>
      </dsp:txXfrm>
    </dsp:sp>
    <dsp:sp modelId="{FDF9C5A0-E87F-40B8-83B5-960D0084FE8D}">
      <dsp:nvSpPr>
        <dsp:cNvPr id="0" name=""/>
        <dsp:cNvSpPr/>
      </dsp:nvSpPr>
      <dsp:spPr>
        <a:xfrm>
          <a:off x="0" y="1895579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C5665-9649-4DAD-A161-09773A4D8661}">
      <dsp:nvSpPr>
        <dsp:cNvPr id="0" name=""/>
        <dsp:cNvSpPr/>
      </dsp:nvSpPr>
      <dsp:spPr>
        <a:xfrm>
          <a:off x="388620" y="1438019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Proporcionalidad directa e inversa; constantes de proporcionalidad; su relación con un </a:t>
          </a:r>
          <a:r>
            <a:rPr lang="es-ES" sz="1800" b="1" kern="1200" dirty="0" err="1" smtClean="0">
              <a:latin typeface="Arial Narrow" pitchFamily="34" charset="0"/>
            </a:rPr>
            <a:t>cuociente</a:t>
          </a:r>
          <a:r>
            <a:rPr lang="es-ES" sz="1800" b="1" kern="1200" dirty="0" smtClean="0">
              <a:latin typeface="Arial Narrow" pitchFamily="34" charset="0"/>
            </a:rPr>
            <a:t> o un producto constante.</a:t>
          </a:r>
          <a:endParaRPr lang="es-ES" sz="1800" b="1" kern="1200" dirty="0">
            <a:latin typeface="Arial Narrow" pitchFamily="34" charset="0"/>
          </a:endParaRPr>
        </a:p>
      </dsp:txBody>
      <dsp:txXfrm>
        <a:off x="433292" y="1482691"/>
        <a:ext cx="5351336" cy="825776"/>
      </dsp:txXfrm>
    </dsp:sp>
    <dsp:sp modelId="{3ACA9DE0-B94B-4D2D-8011-7CD1C580244E}">
      <dsp:nvSpPr>
        <dsp:cNvPr id="0" name=""/>
        <dsp:cNvSpPr/>
      </dsp:nvSpPr>
      <dsp:spPr>
        <a:xfrm>
          <a:off x="0" y="3301740"/>
          <a:ext cx="77724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65376-8A7C-4802-AD5B-BF540A3EF74B}">
      <dsp:nvSpPr>
        <dsp:cNvPr id="0" name=""/>
        <dsp:cNvSpPr/>
      </dsp:nvSpPr>
      <dsp:spPr>
        <a:xfrm>
          <a:off x="388620" y="2844180"/>
          <a:ext cx="54406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Resolución de problemas. Gráficos, tablas de valores y expresión algebraica.</a:t>
          </a:r>
          <a:endParaRPr lang="es-ES" sz="1800" b="1" kern="1200" dirty="0">
            <a:latin typeface="Arial Narrow" pitchFamily="34" charset="0"/>
          </a:endParaRPr>
        </a:p>
      </dsp:txBody>
      <dsp:txXfrm>
        <a:off x="433292" y="2888852"/>
        <a:ext cx="5351336" cy="825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1AE9C-F0B8-4390-B343-A99D2D6BEF4B}">
      <dsp:nvSpPr>
        <dsp:cNvPr id="0" name=""/>
        <dsp:cNvSpPr/>
      </dsp:nvSpPr>
      <dsp:spPr>
        <a:xfrm>
          <a:off x="0" y="37242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D0B88-AC7F-437D-83AA-D8B1D6FBD7CC}">
      <dsp:nvSpPr>
        <dsp:cNvPr id="0" name=""/>
        <dsp:cNvSpPr/>
      </dsp:nvSpPr>
      <dsp:spPr>
        <a:xfrm>
          <a:off x="388620" y="32939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Lectura e interpretación de situaciones que involucren porcentaje.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66083"/>
        <a:ext cx="5374392" cy="612672"/>
      </dsp:txXfrm>
    </dsp:sp>
    <dsp:sp modelId="{9E092A9B-2086-4465-9F05-451E0D7A4967}">
      <dsp:nvSpPr>
        <dsp:cNvPr id="0" name=""/>
        <dsp:cNvSpPr/>
      </dsp:nvSpPr>
      <dsp:spPr>
        <a:xfrm>
          <a:off x="0" y="141570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12206-2706-40E5-AA55-7458EEFB05E8}">
      <dsp:nvSpPr>
        <dsp:cNvPr id="0" name=""/>
        <dsp:cNvSpPr/>
      </dsp:nvSpPr>
      <dsp:spPr>
        <a:xfrm>
          <a:off x="388620" y="1076219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Resolución de problemas en los que el referente asociado a 100 está </a:t>
          </a:r>
          <a:r>
            <a:rPr lang="es-ES" sz="1800" b="1" kern="1200" dirty="0" err="1" smtClean="0">
              <a:latin typeface="Arial Narrow" pitchFamily="34" charset="0"/>
            </a:rPr>
            <a:t>implicito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1109363"/>
        <a:ext cx="5374392" cy="612672"/>
      </dsp:txXfrm>
    </dsp:sp>
    <dsp:sp modelId="{BAB50C8D-B1D1-4013-9E71-414E8BC2D996}">
      <dsp:nvSpPr>
        <dsp:cNvPr id="0" name=""/>
        <dsp:cNvSpPr/>
      </dsp:nvSpPr>
      <dsp:spPr>
        <a:xfrm>
          <a:off x="0" y="245898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11D27-42B0-4D3B-8EF8-FE51F6E52C98}">
      <dsp:nvSpPr>
        <dsp:cNvPr id="0" name=""/>
        <dsp:cNvSpPr/>
      </dsp:nvSpPr>
      <dsp:spPr>
        <a:xfrm>
          <a:off x="388620" y="2119500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Relación entre porcentaje, números decimales y fracciones.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2152644"/>
        <a:ext cx="5374392" cy="612672"/>
      </dsp:txXfrm>
    </dsp:sp>
    <dsp:sp modelId="{8E94C7A6-AE35-4304-9431-6BE3B2AF9F92}">
      <dsp:nvSpPr>
        <dsp:cNvPr id="0" name=""/>
        <dsp:cNvSpPr/>
      </dsp:nvSpPr>
      <dsp:spPr>
        <a:xfrm>
          <a:off x="0" y="350226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F8C4C-76DC-4945-ACCE-3CDBD8B02E45}">
      <dsp:nvSpPr>
        <dsp:cNvPr id="0" name=""/>
        <dsp:cNvSpPr/>
      </dsp:nvSpPr>
      <dsp:spPr>
        <a:xfrm>
          <a:off x="388620" y="3162780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Porcentaje como un operador multiplicativo.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3195924"/>
        <a:ext cx="5374392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AD022-A466-46AE-A507-5539FC6ADB5C}">
      <dsp:nvSpPr>
        <dsp:cNvPr id="0" name=""/>
        <dsp:cNvSpPr/>
      </dsp:nvSpPr>
      <dsp:spPr>
        <a:xfrm>
          <a:off x="0" y="718200"/>
          <a:ext cx="77724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FCF6A-37FB-4EE2-9A50-BDB5DFCDD461}">
      <dsp:nvSpPr>
        <dsp:cNvPr id="0" name=""/>
        <dsp:cNvSpPr/>
      </dsp:nvSpPr>
      <dsp:spPr>
        <a:xfrm>
          <a:off x="388620" y="9720"/>
          <a:ext cx="5440680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Cálculo de productos, factorizaciones y productos notables.</a:t>
          </a:r>
          <a:endParaRPr lang="es-ES" sz="1800" b="1" kern="1200" dirty="0">
            <a:latin typeface="Arial Narrow" pitchFamily="34" charset="0"/>
          </a:endParaRPr>
        </a:p>
      </dsp:txBody>
      <dsp:txXfrm>
        <a:off x="457790" y="78890"/>
        <a:ext cx="5302340" cy="1278620"/>
      </dsp:txXfrm>
    </dsp:sp>
    <dsp:sp modelId="{2BC6C33D-0101-4CDC-BD8A-C8A5B5C0332B}">
      <dsp:nvSpPr>
        <dsp:cNvPr id="0" name=""/>
        <dsp:cNvSpPr/>
      </dsp:nvSpPr>
      <dsp:spPr>
        <a:xfrm>
          <a:off x="0" y="2895480"/>
          <a:ext cx="77724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EA38E-2CE1-4038-A70D-931842750AB6}">
      <dsp:nvSpPr>
        <dsp:cNvPr id="0" name=""/>
        <dsp:cNvSpPr/>
      </dsp:nvSpPr>
      <dsp:spPr>
        <a:xfrm>
          <a:off x="388620" y="2187000"/>
          <a:ext cx="5440680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Análisis de fórmulas de perímetros, áreas y volúmenes en relación con la incidencia de la variación de los elementos lineales y viceversa.</a:t>
          </a:r>
          <a:endParaRPr lang="es-ES" sz="1800" b="1" kern="1200" dirty="0">
            <a:latin typeface="Arial Narrow" pitchFamily="34" charset="0"/>
          </a:endParaRPr>
        </a:p>
      </dsp:txBody>
      <dsp:txXfrm>
        <a:off x="457790" y="2256170"/>
        <a:ext cx="5302340" cy="12786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8B33C-B739-4566-9E21-F0282AA69F54}">
      <dsp:nvSpPr>
        <dsp:cNvPr id="0" name=""/>
        <dsp:cNvSpPr/>
      </dsp:nvSpPr>
      <dsp:spPr>
        <a:xfrm>
          <a:off x="0" y="37242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8A8D2-D4EC-4965-8A9F-586C07AD11CC}">
      <dsp:nvSpPr>
        <dsp:cNvPr id="0" name=""/>
        <dsp:cNvSpPr/>
      </dsp:nvSpPr>
      <dsp:spPr>
        <a:xfrm>
          <a:off x="388620" y="32939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Congruencia de dos figuras planas. Criterios de congruencia de triángulos.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66083"/>
        <a:ext cx="5374392" cy="612672"/>
      </dsp:txXfrm>
    </dsp:sp>
    <dsp:sp modelId="{ED341056-C7A9-4BAA-9CB7-B4A5FB2A3C4F}">
      <dsp:nvSpPr>
        <dsp:cNvPr id="0" name=""/>
        <dsp:cNvSpPr/>
      </dsp:nvSpPr>
      <dsp:spPr>
        <a:xfrm>
          <a:off x="0" y="141570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FE5A8-EB1C-4D21-ACA1-70863ADEA7FF}">
      <dsp:nvSpPr>
        <dsp:cNvPr id="0" name=""/>
        <dsp:cNvSpPr/>
      </dsp:nvSpPr>
      <dsp:spPr>
        <a:xfrm>
          <a:off x="388620" y="1076219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Resolución de problemas relativos a congruencia de trazos, ángulos y triángulos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1109363"/>
        <a:ext cx="5374392" cy="612672"/>
      </dsp:txXfrm>
    </dsp:sp>
    <dsp:sp modelId="{8D8880C5-7E0A-44B8-BC4F-DE368B34BDC4}">
      <dsp:nvSpPr>
        <dsp:cNvPr id="0" name=""/>
        <dsp:cNvSpPr/>
      </dsp:nvSpPr>
      <dsp:spPr>
        <a:xfrm>
          <a:off x="0" y="245898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F5B8A-AEFF-4BCF-9B9F-BB0A0774BCC1}">
      <dsp:nvSpPr>
        <dsp:cNvPr id="0" name=""/>
        <dsp:cNvSpPr/>
      </dsp:nvSpPr>
      <dsp:spPr>
        <a:xfrm>
          <a:off x="388620" y="2119500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Demostración de propiedades de triángulos, cuadriláteros y circunferencia, relacionadas con congruencia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2152644"/>
        <a:ext cx="5374392" cy="612672"/>
      </dsp:txXfrm>
    </dsp:sp>
    <dsp:sp modelId="{656FF197-607D-4BEF-B433-4A68705A3595}">
      <dsp:nvSpPr>
        <dsp:cNvPr id="0" name=""/>
        <dsp:cNvSpPr/>
      </dsp:nvSpPr>
      <dsp:spPr>
        <a:xfrm>
          <a:off x="0" y="3502260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AB3A2-BC0F-40F6-8378-7D27FCB2239C}">
      <dsp:nvSpPr>
        <dsp:cNvPr id="0" name=""/>
        <dsp:cNvSpPr/>
      </dsp:nvSpPr>
      <dsp:spPr>
        <a:xfrm>
          <a:off x="388620" y="3162780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Clasificación de triángulos y cuadriláteros considerando sus ejes y centros de simetría.</a:t>
          </a:r>
          <a:endParaRPr lang="es-ES" sz="1800" b="1" kern="1200" dirty="0">
            <a:latin typeface="Arial Narrow" pitchFamily="34" charset="0"/>
          </a:endParaRPr>
        </a:p>
      </dsp:txBody>
      <dsp:txXfrm>
        <a:off x="421764" y="3195924"/>
        <a:ext cx="537439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3FD5D-AA54-49FF-A719-B338B39B4AE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93DE6-781C-4A41-9A07-0C72FA19AE8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68A0D-6592-4714-8D18-CEC728CE116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E95A-A69E-4E55-8174-CFDAE1FE5E5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6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9B74E-4132-4173-A959-7BCC1FC1775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8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5568D-1C52-4080-A671-C80747C4476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1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C193E-BB0E-4530-BF46-88FB99035EA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2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B3CA7-3209-4C77-BEE3-934E4AB605B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0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0D5BC-65C3-4D2E-A987-738C61D3642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5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A503A-AF3A-43A0-AA57-81E50C11343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4B84A-7B2F-4862-9798-0FAD7A0261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91621134-460F-434E-8B03-225C92795DC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s-ES" b="1" dirty="0" smtClean="0"/>
              <a:t>Programa de matemáticas</a:t>
            </a:r>
            <a:br>
              <a:rPr lang="es-ES" b="1" dirty="0" smtClean="0"/>
            </a:br>
            <a:r>
              <a:rPr lang="es-ES" b="1" dirty="0" smtClean="0"/>
              <a:t>Iº medio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Congruencia de figuras planas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572908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29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96875"/>
            <a:ext cx="7348537" cy="974725"/>
          </a:xfrm>
        </p:spPr>
        <p:txBody>
          <a:bodyPr/>
          <a:lstStyle/>
          <a:p>
            <a:r>
              <a:rPr lang="es-ES" dirty="0" smtClean="0"/>
              <a:t>Unidades</a:t>
            </a: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493770663"/>
              </p:ext>
            </p:extLst>
          </p:nvPr>
        </p:nvGraphicFramePr>
        <p:xfrm>
          <a:off x="395536" y="1052736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s-ES" dirty="0" smtClean="0"/>
              <a:t>Objetivos fundamentales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24744"/>
            <a:ext cx="7772400" cy="4824536"/>
          </a:xfrm>
        </p:spPr>
        <p:txBody>
          <a:bodyPr/>
          <a:lstStyle/>
          <a:p>
            <a:pPr marL="0" indent="0">
              <a:buNone/>
            </a:pPr>
            <a:r>
              <a:rPr lang="es-ES" sz="1900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. Conocer y utilizar conceptos matemáticos asociados al estudio de la proporcionalidad</a:t>
            </a:r>
            <a:r>
              <a:rPr lang="es-ES" sz="1900" dirty="0" smtClean="0">
                <a:solidFill>
                  <a:schemeClr val="tx1"/>
                </a:solidFill>
                <a:latin typeface="Arial Narrow" pitchFamily="34" charset="0"/>
              </a:rPr>
              <a:t>, del </a:t>
            </a: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lenguaje algebraico inicial y de la congruencia de figuras planas.</a:t>
            </a:r>
          </a:p>
          <a:p>
            <a:pPr marL="0" indent="0">
              <a:buNone/>
            </a:pP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2. Analizar aspectos cuantitativos y relaciones geométricas presentes en la vida cotidiana </a:t>
            </a:r>
            <a:r>
              <a:rPr lang="es-ES" sz="1900" dirty="0" smtClean="0">
                <a:solidFill>
                  <a:schemeClr val="tx1"/>
                </a:solidFill>
                <a:latin typeface="Arial Narrow" pitchFamily="34" charset="0"/>
              </a:rPr>
              <a:t>y en </a:t>
            </a: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el mundo de las ciencias; describir y analizar situaciones con precisión.</a:t>
            </a:r>
          </a:p>
          <a:p>
            <a:pPr marL="0" indent="0">
              <a:buNone/>
            </a:pP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3. Utilizar diferentes tipos de números en diversas formas de expresión (entera, decimal</a:t>
            </a:r>
            <a:r>
              <a:rPr lang="es-ES" sz="1900" dirty="0" smtClean="0">
                <a:solidFill>
                  <a:schemeClr val="tx1"/>
                </a:solidFill>
                <a:latin typeface="Arial Narrow" pitchFamily="34" charset="0"/>
              </a:rPr>
              <a:t>, fraccionaria</a:t>
            </a: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, porcentual) para cuantificar situaciones y resolver problemas.</a:t>
            </a:r>
          </a:p>
          <a:p>
            <a:pPr marL="0" indent="0">
              <a:buNone/>
            </a:pP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4. Resolver problemas seleccionando secuencias adecuadas de operaciones y métodos </a:t>
            </a:r>
            <a:r>
              <a:rPr lang="es-ES" sz="1900" dirty="0" smtClean="0">
                <a:solidFill>
                  <a:schemeClr val="tx1"/>
                </a:solidFill>
                <a:latin typeface="Arial Narrow" pitchFamily="34" charset="0"/>
              </a:rPr>
              <a:t>de cálculo</a:t>
            </a: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, incluyendo una sistematización del método ensayo-error; analizar la </a:t>
            </a:r>
            <a:r>
              <a:rPr lang="es-ES" sz="1900" dirty="0" smtClean="0">
                <a:solidFill>
                  <a:schemeClr val="tx1"/>
                </a:solidFill>
                <a:latin typeface="Arial Narrow" pitchFamily="34" charset="0"/>
              </a:rPr>
              <a:t>pertinencia de </a:t>
            </a: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los datos y soluciones.</a:t>
            </a:r>
          </a:p>
          <a:p>
            <a:pPr marL="0" indent="0">
              <a:buNone/>
            </a:pP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5. Percibir la matemática como una disciplina en evolución y desarrollo permanente.</a:t>
            </a:r>
          </a:p>
          <a:p>
            <a:pPr marL="0" indent="0">
              <a:buNone/>
            </a:pP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6. Representar información cuantitativa a través de gráficos y esquemas; analizar </a:t>
            </a:r>
            <a:r>
              <a:rPr lang="es-ES" sz="1900" dirty="0" smtClean="0">
                <a:solidFill>
                  <a:schemeClr val="tx1"/>
                </a:solidFill>
                <a:latin typeface="Arial Narrow" pitchFamily="34" charset="0"/>
              </a:rPr>
              <a:t>invariantes relativas </a:t>
            </a:r>
            <a:r>
              <a:rPr lang="es-ES" sz="1900" dirty="0">
                <a:solidFill>
                  <a:schemeClr val="tx1"/>
                </a:solidFill>
                <a:latin typeface="Arial Narrow" pitchFamily="34" charset="0"/>
              </a:rPr>
              <a:t>a desplazamientos y cambios de ubicación utilizando el dibujo geométrico.</a:t>
            </a:r>
          </a:p>
        </p:txBody>
      </p:sp>
    </p:spTree>
    <p:extLst>
      <p:ext uri="{BB962C8B-B14F-4D97-AF65-F5344CB8AC3E}">
        <p14:creationId xmlns:p14="http://schemas.microsoft.com/office/powerpoint/2010/main" val="165609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Números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849488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14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Lenguaje Algebraico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05229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52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Transformaciones isométricas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24065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18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Variaciones proporcionales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137477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16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Variaciones porcentuales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13878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13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Factores y productos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65775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5911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ma de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49</TotalTime>
  <Words>487</Words>
  <Application>Microsoft Office PowerPoint</Application>
  <PresentationFormat>Presentación en pantalla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Times New Roman</vt:lpstr>
      <vt:lpstr>template</vt:lpstr>
      <vt:lpstr>Programa de matemáticas Iº medio</vt:lpstr>
      <vt:lpstr>Unidades</vt:lpstr>
      <vt:lpstr>Objetivos fundamentales</vt:lpstr>
      <vt:lpstr>Números</vt:lpstr>
      <vt:lpstr>Lenguaje Algebraico</vt:lpstr>
      <vt:lpstr>Transformaciones isométricas</vt:lpstr>
      <vt:lpstr>Variaciones proporcionales</vt:lpstr>
      <vt:lpstr>Variaciones porcentuales</vt:lpstr>
      <vt:lpstr>Factores y productos</vt:lpstr>
      <vt:lpstr>Congruencia de figuras planas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matemáticas Iº medio</dc:title>
  <dc:creator>2012Pc</dc:creator>
  <cp:lastModifiedBy>2012Pc</cp:lastModifiedBy>
  <cp:revision>12</cp:revision>
  <dcterms:created xsi:type="dcterms:W3CDTF">2012-06-11T16:06:26Z</dcterms:created>
  <dcterms:modified xsi:type="dcterms:W3CDTF">2012-06-11T16:55:56Z</dcterms:modified>
</cp:coreProperties>
</file>