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5B7185-BBBB-4134-935B-608367B3B8CD}" type="datetimeFigureOut">
              <a:rPr lang="es-CL" smtClean="0"/>
              <a:t>25-04-2014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6FFC73-7E88-4BC5-8687-0DD606CE560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Taller adecuaciones curriculares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718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/>
          <a:lstStyle/>
          <a:p>
            <a:r>
              <a:rPr lang="es-CL" dirty="0" smtClean="0"/>
              <a:t>Caso a analizar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12776"/>
            <a:ext cx="6777317" cy="3508977"/>
          </a:xfrm>
        </p:spPr>
        <p:txBody>
          <a:bodyPr>
            <a:noAutofit/>
          </a:bodyPr>
          <a:lstStyle/>
          <a:p>
            <a:r>
              <a:rPr lang="es-CL" sz="2200" b="1" dirty="0" smtClean="0"/>
              <a:t>Francisca, 8 años, estudiante de 2° básico. Posterior al diagnóstico se concluye lo siguiente: Desempeño positivo en: Organización perceptiva, seguimiento de instrucciones y desarrollo psicomotor. Presenta dificultades en Lectura (comprensión implícita), Cálculo (Numeración y cálculo), asociado a variables cognitivas: Atención (persistencia) y Memoria (corto plazo). Se indica un </a:t>
            </a:r>
            <a:r>
              <a:rPr lang="es-CL" sz="2200" b="1" dirty="0" err="1" smtClean="0"/>
              <a:t>autoconcepto</a:t>
            </a:r>
            <a:r>
              <a:rPr lang="es-CL" sz="2200" b="1" dirty="0" smtClean="0"/>
              <a:t> académico descendido. </a:t>
            </a:r>
          </a:p>
          <a:p>
            <a:r>
              <a:rPr lang="es-CL" sz="2200" b="1" dirty="0" smtClean="0"/>
              <a:t>Antecedentes </a:t>
            </a:r>
            <a:r>
              <a:rPr lang="es-CL" sz="2200" b="1" dirty="0" err="1" smtClean="0"/>
              <a:t>anamnésicos</a:t>
            </a:r>
            <a:r>
              <a:rPr lang="es-CL" sz="2200" b="1" dirty="0" smtClean="0"/>
              <a:t>: Tardío desarrollo del lenguaje (5 años), familia nuclear, positivas relaciones familiares. </a:t>
            </a:r>
            <a:endParaRPr lang="es-CL" sz="2200" b="1" dirty="0"/>
          </a:p>
        </p:txBody>
      </p:sp>
    </p:spTree>
    <p:extLst>
      <p:ext uri="{BB962C8B-B14F-4D97-AF65-F5344CB8AC3E}">
        <p14:creationId xmlns:p14="http://schemas.microsoft.com/office/powerpoint/2010/main" val="30921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903581"/>
              </p:ext>
            </p:extLst>
          </p:nvPr>
        </p:nvGraphicFramePr>
        <p:xfrm>
          <a:off x="659484" y="1916832"/>
          <a:ext cx="776661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228"/>
                <a:gridCol w="1368152"/>
                <a:gridCol w="1368152"/>
                <a:gridCol w="1333818"/>
                <a:gridCol w="1258470"/>
                <a:gridCol w="1117792"/>
              </a:tblGrid>
              <a:tr h="1730310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O.A.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Actitudes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Experiencia de aprendizaje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Evaluación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Situación</a:t>
                      </a:r>
                      <a:r>
                        <a:rPr lang="es-CL" sz="1600" baseline="0" dirty="0" smtClean="0"/>
                        <a:t> de aprendizaje adecuado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Evaluación Diferenciada</a:t>
                      </a:r>
                      <a:endParaRPr lang="es-CL" sz="1600" dirty="0"/>
                    </a:p>
                  </a:txBody>
                  <a:tcPr/>
                </a:tc>
              </a:tr>
              <a:tr h="2374146">
                <a:tc>
                  <a:txBody>
                    <a:bodyPr/>
                    <a:lstStyle/>
                    <a:p>
                      <a:r>
                        <a:rPr lang="es-C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Identificar días, semanas, meses y</a:t>
                      </a:r>
                    </a:p>
                    <a:p>
                      <a:r>
                        <a:rPr lang="es-C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fechas en el calendario.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Manifestar un estilo de trabajo ordenado</a:t>
                      </a:r>
                    </a:p>
                    <a:p>
                      <a:r>
                        <a:rPr lang="es-C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metódico.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93985" y="336655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Conductas de entrada:</a:t>
            </a:r>
          </a:p>
          <a:p>
            <a:endParaRPr lang="es-CL" b="1" dirty="0"/>
          </a:p>
          <a:p>
            <a:r>
              <a:rPr lang="es-CL" b="1" dirty="0" smtClean="0"/>
              <a:t>Capacidades necesarias para lograr los aprendizajes:</a:t>
            </a:r>
          </a:p>
          <a:p>
            <a:endParaRPr lang="es-CL" b="1" dirty="0"/>
          </a:p>
          <a:p>
            <a:r>
              <a:rPr lang="es-CL" b="1" dirty="0" smtClean="0"/>
              <a:t>Situación de mediación en: </a:t>
            </a:r>
          </a:p>
          <a:p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bg1"/>
                </a:solidFill>
              </a:rPr>
              <a:t>LENGUAJE Y COMUNICACIÓN 2° BÁSCIO</a:t>
            </a:r>
            <a:endParaRPr lang="es-C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5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149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Austin</vt:lpstr>
      <vt:lpstr>Taller adecuaciones curriculares</vt:lpstr>
      <vt:lpstr>Caso a analizar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adecuaciones curriculares</dc:title>
  <dc:creator>Docentes</dc:creator>
  <cp:lastModifiedBy>Docentes</cp:lastModifiedBy>
  <cp:revision>3</cp:revision>
  <dcterms:created xsi:type="dcterms:W3CDTF">2014-04-25T17:18:27Z</dcterms:created>
  <dcterms:modified xsi:type="dcterms:W3CDTF">2014-04-25T17:37:37Z</dcterms:modified>
</cp:coreProperties>
</file>