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4DAD-8FBF-4C8D-B453-50B72EC99B1F}" type="datetimeFigureOut">
              <a:rPr lang="es-ES" smtClean="0"/>
              <a:t>05/06/2012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7E8A-8D8E-48FB-9848-9DAAE20AEB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9510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4DAD-8FBF-4C8D-B453-50B72EC99B1F}" type="datetimeFigureOut">
              <a:rPr lang="es-ES" smtClean="0"/>
              <a:t>05/06/2012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7E8A-8D8E-48FB-9848-9DAAE20AEB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2588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4DAD-8FBF-4C8D-B453-50B72EC99B1F}" type="datetimeFigureOut">
              <a:rPr lang="es-ES" smtClean="0"/>
              <a:t>05/06/2012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7E8A-8D8E-48FB-9848-9DAAE20AEB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4649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4DAD-8FBF-4C8D-B453-50B72EC99B1F}" type="datetimeFigureOut">
              <a:rPr lang="es-ES" smtClean="0"/>
              <a:t>05/06/2012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7E8A-8D8E-48FB-9848-9DAAE20AEB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1092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4DAD-8FBF-4C8D-B453-50B72EC99B1F}" type="datetimeFigureOut">
              <a:rPr lang="es-ES" smtClean="0"/>
              <a:t>05/06/2012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7E8A-8D8E-48FB-9848-9DAAE20AEB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123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4DAD-8FBF-4C8D-B453-50B72EC99B1F}" type="datetimeFigureOut">
              <a:rPr lang="es-ES" smtClean="0"/>
              <a:t>05/06/2012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7E8A-8D8E-48FB-9848-9DAAE20AEB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641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4DAD-8FBF-4C8D-B453-50B72EC99B1F}" type="datetimeFigureOut">
              <a:rPr lang="es-ES" smtClean="0"/>
              <a:t>05/06/2012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7E8A-8D8E-48FB-9848-9DAAE20AEB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632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4DAD-8FBF-4C8D-B453-50B72EC99B1F}" type="datetimeFigureOut">
              <a:rPr lang="es-ES" smtClean="0"/>
              <a:t>05/06/2012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7E8A-8D8E-48FB-9848-9DAAE20AEB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628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4DAD-8FBF-4C8D-B453-50B72EC99B1F}" type="datetimeFigureOut">
              <a:rPr lang="es-ES" smtClean="0"/>
              <a:t>05/06/2012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7E8A-8D8E-48FB-9848-9DAAE20AEB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8444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4DAD-8FBF-4C8D-B453-50B72EC99B1F}" type="datetimeFigureOut">
              <a:rPr lang="es-ES" smtClean="0"/>
              <a:t>05/06/2012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7E8A-8D8E-48FB-9848-9DAAE20AEB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8979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4DAD-8FBF-4C8D-B453-50B72EC99B1F}" type="datetimeFigureOut">
              <a:rPr lang="es-ES" smtClean="0"/>
              <a:t>05/06/2012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7E8A-8D8E-48FB-9848-9DAAE20AEB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722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E4DAD-8FBF-4C8D-B453-50B72EC99B1F}" type="datetimeFigureOut">
              <a:rPr lang="es-ES" smtClean="0"/>
              <a:t>05/06/2012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67E8A-8D8E-48FB-9848-9DAAE20AEB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338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5"/>
            <a:ext cx="8496944" cy="6193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1922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Indicaciones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Explicar a un compañero de forma descriptiva la imagen</a:t>
            </a:r>
          </a:p>
          <a:p>
            <a:r>
              <a:rPr lang="es-ES" dirty="0" smtClean="0"/>
              <a:t>Explicar con un lenguaje valórico, formal y analítico lo que está contenido en el dibujo</a:t>
            </a:r>
          </a:p>
          <a:p>
            <a:r>
              <a:rPr lang="es-ES" dirty="0" smtClean="0"/>
              <a:t>Asociar a una disciplina de estudio (biología, sociología, etc.) y justificar la elección</a:t>
            </a:r>
          </a:p>
          <a:p>
            <a:r>
              <a:rPr lang="es-ES" dirty="0" smtClean="0"/>
              <a:t>Conclusión y análisis en función de las estrategias </a:t>
            </a:r>
            <a:r>
              <a:rPr lang="es-ES" dirty="0" err="1" smtClean="0"/>
              <a:t>interhemisféricas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191328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52</Words>
  <Application>Microsoft Office PowerPoint</Application>
  <PresentationFormat>Presentación en pantalla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Indicaciones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2012Pc</dc:creator>
  <cp:lastModifiedBy>2012Pc</cp:lastModifiedBy>
  <cp:revision>3</cp:revision>
  <dcterms:created xsi:type="dcterms:W3CDTF">2012-06-05T21:18:31Z</dcterms:created>
  <dcterms:modified xsi:type="dcterms:W3CDTF">2012-06-05T21:23:42Z</dcterms:modified>
</cp:coreProperties>
</file>