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_tradn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79A89F-E06A-4DFF-9275-ED3A3DB36EF5}" type="datetimeFigureOut">
              <a:rPr lang="es-ES_tradnl" smtClean="0"/>
              <a:t>27/03/2014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2B38E-832B-4CF3-A30A-61E7002103F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TALLER DE EDUCACIÓN INCLUSIVA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3925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 partir del texto «Liderazgo para la inclusión y la justicia social» responda lo siguiente: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Identifique las variables necesarias para que una escuela sea inclusiva.</a:t>
            </a:r>
          </a:p>
          <a:p>
            <a:r>
              <a:rPr lang="es-ES_tradnl" dirty="0" smtClean="0"/>
              <a:t>Elabore una definición (basándose en los autores </a:t>
            </a:r>
            <a:r>
              <a:rPr lang="es-ES_tradnl" dirty="0" err="1" smtClean="0"/>
              <a:t>Ainscow</a:t>
            </a:r>
            <a:r>
              <a:rPr lang="es-ES_tradnl" dirty="0" smtClean="0"/>
              <a:t> y </a:t>
            </a:r>
            <a:r>
              <a:rPr lang="es-ES_tradnl" dirty="0" err="1" smtClean="0"/>
              <a:t>Byrne</a:t>
            </a:r>
            <a:r>
              <a:rPr lang="es-ES_tradnl" dirty="0" smtClean="0"/>
              <a:t>) sobre educación inclusiva.</a:t>
            </a:r>
          </a:p>
          <a:p>
            <a:r>
              <a:rPr lang="es-ES_tradnl" dirty="0" smtClean="0"/>
              <a:t>Indique la relación entre educación inclusiva y justicia social.</a:t>
            </a:r>
          </a:p>
          <a:p>
            <a:r>
              <a:rPr lang="es-ES_tradnl" dirty="0" smtClean="0"/>
              <a:t>Explique por qué el modelo de liderazgo compartido entrega mayores y mejores posibilidades para la justicia social y la conformación de una </a:t>
            </a:r>
            <a:r>
              <a:rPr lang="es-ES_tradnl" smtClean="0"/>
              <a:t>escuela inclusiva.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990450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84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Civil</vt:lpstr>
      <vt:lpstr>TALLER DE EDUCACIÓN INCLUSIVA</vt:lpstr>
      <vt:lpstr>A partir del texto «Liderazgo para la inclusión y la justicia social» responda lo siguiente: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EDUCACIÓN INCLUSIVA</dc:title>
  <dc:creator>WinuE</dc:creator>
  <cp:lastModifiedBy>WinuE</cp:lastModifiedBy>
  <cp:revision>1</cp:revision>
  <dcterms:created xsi:type="dcterms:W3CDTF">2014-03-27T19:09:52Z</dcterms:created>
  <dcterms:modified xsi:type="dcterms:W3CDTF">2014-03-27T19:15:15Z</dcterms:modified>
</cp:coreProperties>
</file>